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7"/>
  </p:notesMasterIdLst>
  <p:sldIdLst>
    <p:sldId id="256" r:id="rId2"/>
    <p:sldId id="259" r:id="rId3"/>
    <p:sldId id="260" r:id="rId4"/>
    <p:sldId id="262" r:id="rId5"/>
    <p:sldId id="302" r:id="rId6"/>
    <p:sldId id="275" r:id="rId7"/>
    <p:sldId id="265" r:id="rId8"/>
    <p:sldId id="274" r:id="rId9"/>
    <p:sldId id="270" r:id="rId10"/>
    <p:sldId id="303" r:id="rId11"/>
    <p:sldId id="261" r:id="rId12"/>
    <p:sldId id="263" r:id="rId13"/>
    <p:sldId id="301" r:id="rId14"/>
    <p:sldId id="300" r:id="rId15"/>
    <p:sldId id="272" r:id="rId16"/>
  </p:sldIdLst>
  <p:sldSz cx="9144000" cy="5143500" type="screen16x9"/>
  <p:notesSz cx="6858000" cy="9144000"/>
  <p:embeddedFontLst>
    <p:embeddedFont>
      <p:font typeface="Be Vietnam ExtraBold" panose="00000900000000000000" pitchFamily="2" charset="0"/>
      <p:bold r:id="rId18"/>
    </p:embeddedFont>
    <p:embeddedFont>
      <p:font typeface="Be Vietnam Light" panose="00000400000000000000" pitchFamily="2" charset="0"/>
      <p:regular r:id="rId19"/>
    </p:embeddedFont>
    <p:embeddedFont>
      <p:font typeface="Bellota Text" panose="020B0604020202020204" charset="0"/>
      <p:regular r:id="rId20"/>
      <p:bold r:id="rId21"/>
      <p:italic r:id="rId22"/>
      <p:boldItalic r:id="rId23"/>
    </p:embeddedFont>
    <p:embeddedFont>
      <p:font typeface="Rammetto One" panose="020B060402020202020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>
          <p15:clr>
            <a:srgbClr val="9AA0A6"/>
          </p15:clr>
        </p15:guide>
        <p15:guide id="2" pos="449">
          <p15:clr>
            <a:srgbClr val="9AA0A6"/>
          </p15:clr>
        </p15:guide>
        <p15:guide id="3" orient="horz" pos="2900">
          <p15:clr>
            <a:srgbClr val="9AA0A6"/>
          </p15:clr>
        </p15:guide>
        <p15:guide id="4" pos="5311">
          <p15:clr>
            <a:srgbClr val="9AA0A6"/>
          </p15:clr>
        </p15:guide>
        <p15:guide id="5" orient="horz" pos="553">
          <p15:clr>
            <a:srgbClr val="9AA0A6"/>
          </p15:clr>
        </p15:guide>
        <p15:guide id="6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CC95556-6955-45B4-B32A-461D23C3F391}">
  <a:tblStyle styleId="{3CC95556-6955-45B4-B32A-461D23C3F3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504" y="-558"/>
      </p:cViewPr>
      <p:guideLst>
        <p:guide orient="horz" pos="340"/>
        <p:guide pos="449"/>
        <p:guide orient="horz" pos="2900"/>
        <p:guide pos="5311"/>
        <p:guide orient="horz" pos="55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hdphoto1.wdp>
</file>

<file path=ppt/media/image1.jp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fc37da8f30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fc37da8f30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82840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fc3a9f8001_0_1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fc3a9f8001_0_1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fc3a9f800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fc3a9f800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fc3a9f8001_0_1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fc3a9f8001_0_1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88239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fc3a9f8001_0_1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fc3a9f8001_0_1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505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gfc3a9f8001_0_1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" name="Google Shape;1146;gfc3a9f8001_0_1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fc37da8f3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fc37da8f30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fc3a9f8001_0_1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fc3a9f8001_0_1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fc37da8f30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fc37da8f30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fc3a9f8001_0_1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fc3a9f8001_0_1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7714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fc3a9f8001_0_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fc3a9f8001_0_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fc3a9f8001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fc3a9f8001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fc3a9f8001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Google Shape;1186;gfc3a9f8001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fc3a9f8001_0_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fc3a9f8001_0_6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63525" y="1989550"/>
            <a:ext cx="6817200" cy="1005900"/>
          </a:xfrm>
          <a:prstGeom prst="rect">
            <a:avLst/>
          </a:prstGeom>
          <a:effectLst>
            <a:outerShdw blurRad="57150" dist="19050" dir="342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147825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" name="Google Shape;12;p2"/>
          <p:cNvCxnSpPr/>
          <p:nvPr/>
        </p:nvCxnSpPr>
        <p:spPr>
          <a:xfrm flipH="1">
            <a:off x="-76775" y="-316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13" name="Google Shape;13;p2"/>
          <p:cNvCxnSpPr/>
          <p:nvPr/>
        </p:nvCxnSpPr>
        <p:spPr>
          <a:xfrm flipH="1">
            <a:off x="-76775" y="-3365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14" name="Google Shape;14;p2"/>
          <p:cNvCxnSpPr/>
          <p:nvPr/>
        </p:nvCxnSpPr>
        <p:spPr>
          <a:xfrm flipH="1">
            <a:off x="7194000" y="36977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15" name="Google Shape;15;p2"/>
          <p:cNvCxnSpPr/>
          <p:nvPr/>
        </p:nvCxnSpPr>
        <p:spPr>
          <a:xfrm flipH="1">
            <a:off x="7194000" y="33928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16" name="Google Shape;16;p2"/>
          <p:cNvSpPr/>
          <p:nvPr/>
        </p:nvSpPr>
        <p:spPr>
          <a:xfrm>
            <a:off x="1868100" y="5444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  <p:sp>
        <p:nvSpPr>
          <p:cNvPr id="17" name="Google Shape;17;p2"/>
          <p:cNvSpPr/>
          <p:nvPr/>
        </p:nvSpPr>
        <p:spPr>
          <a:xfrm rot="10800000">
            <a:off x="720000" y="15339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4"/>
          <p:cNvSpPr txBox="1">
            <a:spLocks noGrp="1"/>
          </p:cNvSpPr>
          <p:nvPr>
            <p:ph type="subTitle" idx="1"/>
          </p:nvPr>
        </p:nvSpPr>
        <p:spPr>
          <a:xfrm>
            <a:off x="1574838" y="1719200"/>
            <a:ext cx="2483400" cy="572700"/>
          </a:xfrm>
          <a:prstGeom prst="rect">
            <a:avLst/>
          </a:prstGeom>
          <a:effectLst>
            <a:outerShdw blurRad="57150" dist="19050" dir="5400000" algn="bl" rotWithShape="0">
              <a:schemeClr val="accent4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2"/>
          </p:nvPr>
        </p:nvSpPr>
        <p:spPr>
          <a:xfrm>
            <a:off x="1490088" y="2141550"/>
            <a:ext cx="265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subTitle" idx="3"/>
          </p:nvPr>
        </p:nvSpPr>
        <p:spPr>
          <a:xfrm>
            <a:off x="5001100" y="1719200"/>
            <a:ext cx="2652900" cy="572700"/>
          </a:xfrm>
          <a:prstGeom prst="rect">
            <a:avLst/>
          </a:prstGeom>
          <a:effectLst>
            <a:outerShdw blurRad="57150" dist="19050" dir="5400000" algn="bl" rotWithShape="0">
              <a:schemeClr val="accent4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ubTitle" idx="4"/>
          </p:nvPr>
        </p:nvSpPr>
        <p:spPr>
          <a:xfrm>
            <a:off x="5000988" y="2141550"/>
            <a:ext cx="265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subTitle" idx="5"/>
          </p:nvPr>
        </p:nvSpPr>
        <p:spPr>
          <a:xfrm>
            <a:off x="1574825" y="3614575"/>
            <a:ext cx="2483400" cy="572700"/>
          </a:xfrm>
          <a:prstGeom prst="rect">
            <a:avLst/>
          </a:prstGeom>
          <a:effectLst>
            <a:outerShdw blurRad="57150" dist="19050" dir="5400000" algn="bl" rotWithShape="0">
              <a:schemeClr val="accent4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subTitle" idx="6"/>
          </p:nvPr>
        </p:nvSpPr>
        <p:spPr>
          <a:xfrm>
            <a:off x="1490088" y="4036925"/>
            <a:ext cx="265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subTitle" idx="7"/>
          </p:nvPr>
        </p:nvSpPr>
        <p:spPr>
          <a:xfrm>
            <a:off x="5085738" y="3614575"/>
            <a:ext cx="2483400" cy="572700"/>
          </a:xfrm>
          <a:prstGeom prst="rect">
            <a:avLst/>
          </a:prstGeom>
          <a:effectLst>
            <a:outerShdw blurRad="57150" dist="19050" dir="5400000" algn="bl" rotWithShape="0">
              <a:schemeClr val="accent4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120" name="Google Shape;120;p14"/>
          <p:cNvSpPr txBox="1">
            <a:spLocks noGrp="1"/>
          </p:cNvSpPr>
          <p:nvPr>
            <p:ph type="subTitle" idx="8"/>
          </p:nvPr>
        </p:nvSpPr>
        <p:spPr>
          <a:xfrm>
            <a:off x="5000988" y="4036925"/>
            <a:ext cx="265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4"/>
          <p:cNvCxnSpPr/>
          <p:nvPr/>
        </p:nvCxnSpPr>
        <p:spPr>
          <a:xfrm>
            <a:off x="7422600" y="-2602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122" name="Google Shape;122;p14"/>
          <p:cNvCxnSpPr/>
          <p:nvPr/>
        </p:nvCxnSpPr>
        <p:spPr>
          <a:xfrm>
            <a:off x="7422600" y="-5651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123" name="Google Shape;123;p14"/>
          <p:cNvCxnSpPr/>
          <p:nvPr/>
        </p:nvCxnSpPr>
        <p:spPr>
          <a:xfrm>
            <a:off x="-305375" y="39263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124" name="Google Shape;124;p14"/>
          <p:cNvCxnSpPr/>
          <p:nvPr/>
        </p:nvCxnSpPr>
        <p:spPr>
          <a:xfrm>
            <a:off x="-305375" y="36214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125" name="Google Shape;125;p14"/>
          <p:cNvSpPr/>
          <p:nvPr/>
        </p:nvSpPr>
        <p:spPr>
          <a:xfrm flipH="1">
            <a:off x="366163" y="3158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  <p:sp>
        <p:nvSpPr>
          <p:cNvPr id="126" name="Google Shape;126;p14"/>
          <p:cNvSpPr/>
          <p:nvPr/>
        </p:nvSpPr>
        <p:spPr>
          <a:xfrm rot="10800000" flipH="1">
            <a:off x="2204463" y="17625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  <p:sp>
        <p:nvSpPr>
          <p:cNvPr id="127" name="Google Shape;127;p14"/>
          <p:cNvSpPr/>
          <p:nvPr/>
        </p:nvSpPr>
        <p:spPr>
          <a:xfrm rot="-5400000">
            <a:off x="8238650" y="4285025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30" name="Google Shape;130;p15"/>
          <p:cNvCxnSpPr/>
          <p:nvPr/>
        </p:nvCxnSpPr>
        <p:spPr>
          <a:xfrm flipH="1">
            <a:off x="-305375" y="-2602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131" name="Google Shape;131;p15"/>
          <p:cNvCxnSpPr/>
          <p:nvPr/>
        </p:nvCxnSpPr>
        <p:spPr>
          <a:xfrm flipH="1">
            <a:off x="-305375" y="-5651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132" name="Google Shape;132;p15"/>
          <p:cNvCxnSpPr/>
          <p:nvPr/>
        </p:nvCxnSpPr>
        <p:spPr>
          <a:xfrm flipH="1">
            <a:off x="7422600" y="39263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133" name="Google Shape;133;p15"/>
          <p:cNvCxnSpPr/>
          <p:nvPr/>
        </p:nvCxnSpPr>
        <p:spPr>
          <a:xfrm flipH="1">
            <a:off x="7422600" y="36214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134" name="Google Shape;134;p15"/>
          <p:cNvSpPr/>
          <p:nvPr/>
        </p:nvSpPr>
        <p:spPr>
          <a:xfrm>
            <a:off x="2203888" y="3158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  <p:sp>
        <p:nvSpPr>
          <p:cNvPr id="135" name="Google Shape;135;p15"/>
          <p:cNvSpPr/>
          <p:nvPr/>
        </p:nvSpPr>
        <p:spPr>
          <a:xfrm rot="10800000">
            <a:off x="365588" y="17625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ONE_COLUMN_TEXT_2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74" name="Google Shape;174;p18"/>
          <p:cNvCxnSpPr/>
          <p:nvPr/>
        </p:nvCxnSpPr>
        <p:spPr>
          <a:xfrm flipH="1">
            <a:off x="-305375" y="-2602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175" name="Google Shape;175;p18"/>
          <p:cNvCxnSpPr/>
          <p:nvPr/>
        </p:nvCxnSpPr>
        <p:spPr>
          <a:xfrm flipH="1">
            <a:off x="7422600" y="36214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176" name="Google Shape;176;p18"/>
          <p:cNvSpPr/>
          <p:nvPr/>
        </p:nvSpPr>
        <p:spPr>
          <a:xfrm>
            <a:off x="2203888" y="3158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  <p:sp>
        <p:nvSpPr>
          <p:cNvPr id="177" name="Google Shape;177;p18"/>
          <p:cNvSpPr/>
          <p:nvPr/>
        </p:nvSpPr>
        <p:spPr>
          <a:xfrm rot="10800000">
            <a:off x="365588" y="17625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  <p:cxnSp>
        <p:nvCxnSpPr>
          <p:cNvPr id="178" name="Google Shape;178;p18"/>
          <p:cNvCxnSpPr/>
          <p:nvPr/>
        </p:nvCxnSpPr>
        <p:spPr>
          <a:xfrm flipH="1">
            <a:off x="-305375" y="-5651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179" name="Google Shape;179;p18"/>
          <p:cNvCxnSpPr/>
          <p:nvPr/>
        </p:nvCxnSpPr>
        <p:spPr>
          <a:xfrm flipH="1">
            <a:off x="7422600" y="39263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180" name="Google Shape;180;p18"/>
          <p:cNvSpPr txBox="1">
            <a:spLocks noGrp="1"/>
          </p:cNvSpPr>
          <p:nvPr>
            <p:ph type="subTitle" idx="1"/>
          </p:nvPr>
        </p:nvSpPr>
        <p:spPr>
          <a:xfrm>
            <a:off x="719988" y="3075050"/>
            <a:ext cx="2483400" cy="572700"/>
          </a:xfrm>
          <a:prstGeom prst="rect">
            <a:avLst/>
          </a:prstGeom>
          <a:effectLst>
            <a:outerShdw blurRad="57150" dist="19050" dir="5400000" algn="bl" rotWithShape="0">
              <a:schemeClr val="accent4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181" name="Google Shape;181;p18"/>
          <p:cNvSpPr txBox="1">
            <a:spLocks noGrp="1"/>
          </p:cNvSpPr>
          <p:nvPr>
            <p:ph type="subTitle" idx="2"/>
          </p:nvPr>
        </p:nvSpPr>
        <p:spPr>
          <a:xfrm>
            <a:off x="719999" y="3497400"/>
            <a:ext cx="248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subTitle" idx="3"/>
          </p:nvPr>
        </p:nvSpPr>
        <p:spPr>
          <a:xfrm>
            <a:off x="3330288" y="3075050"/>
            <a:ext cx="2483400" cy="572700"/>
          </a:xfrm>
          <a:prstGeom prst="rect">
            <a:avLst/>
          </a:prstGeom>
          <a:effectLst>
            <a:outerShdw blurRad="57150" dist="19050" dir="5400000" algn="bl" rotWithShape="0">
              <a:schemeClr val="accent4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183" name="Google Shape;183;p18"/>
          <p:cNvSpPr txBox="1">
            <a:spLocks noGrp="1"/>
          </p:cNvSpPr>
          <p:nvPr>
            <p:ph type="subTitle" idx="4"/>
          </p:nvPr>
        </p:nvSpPr>
        <p:spPr>
          <a:xfrm>
            <a:off x="3330299" y="3497400"/>
            <a:ext cx="248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8"/>
          <p:cNvSpPr txBox="1">
            <a:spLocks noGrp="1"/>
          </p:cNvSpPr>
          <p:nvPr>
            <p:ph type="subTitle" idx="5"/>
          </p:nvPr>
        </p:nvSpPr>
        <p:spPr>
          <a:xfrm>
            <a:off x="5940588" y="3075050"/>
            <a:ext cx="2483400" cy="572700"/>
          </a:xfrm>
          <a:prstGeom prst="rect">
            <a:avLst/>
          </a:prstGeom>
          <a:effectLst>
            <a:outerShdw blurRad="57150" dist="19050" dir="5400000" algn="bl" rotWithShape="0">
              <a:schemeClr val="accent4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subTitle" idx="6"/>
          </p:nvPr>
        </p:nvSpPr>
        <p:spPr>
          <a:xfrm>
            <a:off x="5940599" y="3497400"/>
            <a:ext cx="248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1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8" name="Google Shape;248;p24"/>
          <p:cNvCxnSpPr/>
          <p:nvPr/>
        </p:nvCxnSpPr>
        <p:spPr>
          <a:xfrm>
            <a:off x="7194000" y="-316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249" name="Google Shape;249;p24"/>
          <p:cNvCxnSpPr/>
          <p:nvPr/>
        </p:nvCxnSpPr>
        <p:spPr>
          <a:xfrm>
            <a:off x="7194000" y="-3365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250" name="Google Shape;250;p24"/>
          <p:cNvCxnSpPr/>
          <p:nvPr/>
        </p:nvCxnSpPr>
        <p:spPr>
          <a:xfrm>
            <a:off x="-76775" y="36977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251" name="Google Shape;251;p24"/>
          <p:cNvCxnSpPr/>
          <p:nvPr/>
        </p:nvCxnSpPr>
        <p:spPr>
          <a:xfrm>
            <a:off x="-76775" y="33928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252" name="Google Shape;252;p24"/>
          <p:cNvSpPr/>
          <p:nvPr/>
        </p:nvSpPr>
        <p:spPr>
          <a:xfrm flipH="1">
            <a:off x="701950" y="5444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  <p:sp>
        <p:nvSpPr>
          <p:cNvPr id="253" name="Google Shape;253;p24"/>
          <p:cNvSpPr/>
          <p:nvPr/>
        </p:nvSpPr>
        <p:spPr>
          <a:xfrm rot="10800000" flipH="1">
            <a:off x="1850050" y="15339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_1_1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5" name="Google Shape;255;p25"/>
          <p:cNvCxnSpPr/>
          <p:nvPr/>
        </p:nvCxnSpPr>
        <p:spPr>
          <a:xfrm flipH="1">
            <a:off x="-305375" y="-2602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256" name="Google Shape;256;p25"/>
          <p:cNvCxnSpPr/>
          <p:nvPr/>
        </p:nvCxnSpPr>
        <p:spPr>
          <a:xfrm flipH="1">
            <a:off x="7422600" y="36214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257" name="Google Shape;257;p25"/>
          <p:cNvSpPr/>
          <p:nvPr/>
        </p:nvSpPr>
        <p:spPr>
          <a:xfrm>
            <a:off x="2203888" y="3158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  <p:sp>
        <p:nvSpPr>
          <p:cNvPr id="258" name="Google Shape;258;p25"/>
          <p:cNvSpPr/>
          <p:nvPr/>
        </p:nvSpPr>
        <p:spPr>
          <a:xfrm rot="10800000">
            <a:off x="365588" y="17625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  <p:cxnSp>
        <p:nvCxnSpPr>
          <p:cNvPr id="259" name="Google Shape;259;p25"/>
          <p:cNvCxnSpPr/>
          <p:nvPr/>
        </p:nvCxnSpPr>
        <p:spPr>
          <a:xfrm flipH="1">
            <a:off x="-305375" y="-5651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260" name="Google Shape;260;p25"/>
          <p:cNvCxnSpPr/>
          <p:nvPr/>
        </p:nvCxnSpPr>
        <p:spPr>
          <a:xfrm flipH="1">
            <a:off x="7422600" y="39263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178150" y="1878825"/>
            <a:ext cx="341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20" name="Google Shape;20;p3"/>
          <p:cNvCxnSpPr/>
          <p:nvPr/>
        </p:nvCxnSpPr>
        <p:spPr>
          <a:xfrm flipH="1">
            <a:off x="-76775" y="-316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21" name="Google Shape;21;p3"/>
          <p:cNvCxnSpPr/>
          <p:nvPr/>
        </p:nvCxnSpPr>
        <p:spPr>
          <a:xfrm flipH="1">
            <a:off x="-76775" y="-3365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22" name="Google Shape;22;p3"/>
          <p:cNvCxnSpPr/>
          <p:nvPr/>
        </p:nvCxnSpPr>
        <p:spPr>
          <a:xfrm flipH="1">
            <a:off x="7194000" y="36977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23" name="Google Shape;23;p3"/>
          <p:cNvCxnSpPr/>
          <p:nvPr/>
        </p:nvCxnSpPr>
        <p:spPr>
          <a:xfrm flipH="1">
            <a:off x="7194000" y="33928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24" name="Google Shape;24;p3"/>
          <p:cNvSpPr/>
          <p:nvPr/>
        </p:nvSpPr>
        <p:spPr>
          <a:xfrm>
            <a:off x="1868100" y="5444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  <p:sp>
        <p:nvSpPr>
          <p:cNvPr id="25" name="Google Shape;25;p3"/>
          <p:cNvSpPr/>
          <p:nvPr/>
        </p:nvSpPr>
        <p:spPr>
          <a:xfrm rot="10800000">
            <a:off x="720000" y="15339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4171375" y="2827800"/>
            <a:ext cx="259860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7422600" y="-2602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40" name="Google Shape;40;p5"/>
          <p:cNvCxnSpPr/>
          <p:nvPr/>
        </p:nvCxnSpPr>
        <p:spPr>
          <a:xfrm>
            <a:off x="7422600" y="-5651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41" name="Google Shape;41;p5"/>
          <p:cNvCxnSpPr/>
          <p:nvPr/>
        </p:nvCxnSpPr>
        <p:spPr>
          <a:xfrm>
            <a:off x="-305375" y="39263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42" name="Google Shape;42;p5"/>
          <p:cNvCxnSpPr/>
          <p:nvPr/>
        </p:nvCxnSpPr>
        <p:spPr>
          <a:xfrm>
            <a:off x="-305375" y="36214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43" name="Google Shape;43;p5"/>
          <p:cNvSpPr/>
          <p:nvPr/>
        </p:nvSpPr>
        <p:spPr>
          <a:xfrm flipH="1">
            <a:off x="366163" y="3158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  <p:sp>
        <p:nvSpPr>
          <p:cNvPr id="44" name="Google Shape;44;p5"/>
          <p:cNvSpPr/>
          <p:nvPr/>
        </p:nvSpPr>
        <p:spPr>
          <a:xfrm rot="10800000" flipH="1">
            <a:off x="2204463" y="17625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1491450" y="2884775"/>
            <a:ext cx="2652900" cy="572700"/>
          </a:xfrm>
          <a:prstGeom prst="rect">
            <a:avLst/>
          </a:prstGeom>
          <a:effectLst>
            <a:outerShdw blurRad="57150" dist="19050" dir="5400000" algn="bl" rotWithShape="0">
              <a:schemeClr val="accent4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2"/>
          </p:nvPr>
        </p:nvSpPr>
        <p:spPr>
          <a:xfrm>
            <a:off x="1491463" y="3383325"/>
            <a:ext cx="26529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3"/>
          </p:nvPr>
        </p:nvSpPr>
        <p:spPr>
          <a:xfrm>
            <a:off x="4999625" y="2884775"/>
            <a:ext cx="2652900" cy="572700"/>
          </a:xfrm>
          <a:prstGeom prst="rect">
            <a:avLst/>
          </a:prstGeom>
          <a:effectLst>
            <a:outerShdw blurRad="57150" dist="19050" dir="5400000" algn="bl" rotWithShape="0">
              <a:schemeClr val="accent4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ammetto One"/>
              <a:buNone/>
              <a:defRPr sz="2000"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4"/>
          </p:nvPr>
        </p:nvSpPr>
        <p:spPr>
          <a:xfrm>
            <a:off x="4999638" y="3383325"/>
            <a:ext cx="26529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1" name="Google Shape;51;p6"/>
          <p:cNvCxnSpPr/>
          <p:nvPr/>
        </p:nvCxnSpPr>
        <p:spPr>
          <a:xfrm>
            <a:off x="7422600" y="-2602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52" name="Google Shape;52;p6"/>
          <p:cNvCxnSpPr/>
          <p:nvPr/>
        </p:nvCxnSpPr>
        <p:spPr>
          <a:xfrm>
            <a:off x="7422600" y="-5651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53" name="Google Shape;53;p6"/>
          <p:cNvCxnSpPr/>
          <p:nvPr/>
        </p:nvCxnSpPr>
        <p:spPr>
          <a:xfrm>
            <a:off x="-305375" y="39263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54" name="Google Shape;54;p6"/>
          <p:cNvCxnSpPr/>
          <p:nvPr/>
        </p:nvCxnSpPr>
        <p:spPr>
          <a:xfrm>
            <a:off x="-305375" y="36214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55" name="Google Shape;55;p6"/>
          <p:cNvSpPr/>
          <p:nvPr/>
        </p:nvSpPr>
        <p:spPr>
          <a:xfrm flipH="1">
            <a:off x="366163" y="3158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  <p:sp>
        <p:nvSpPr>
          <p:cNvPr id="56" name="Google Shape;56;p6"/>
          <p:cNvSpPr/>
          <p:nvPr/>
        </p:nvSpPr>
        <p:spPr>
          <a:xfrm rot="10800000" flipH="1">
            <a:off x="2204463" y="17625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1388100" y="1111975"/>
            <a:ext cx="6367800" cy="29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68" name="Google Shape;68;p8"/>
          <p:cNvCxnSpPr/>
          <p:nvPr/>
        </p:nvCxnSpPr>
        <p:spPr>
          <a:xfrm flipH="1">
            <a:off x="-305375" y="-2602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69" name="Google Shape;69;p8"/>
          <p:cNvCxnSpPr/>
          <p:nvPr/>
        </p:nvCxnSpPr>
        <p:spPr>
          <a:xfrm flipH="1">
            <a:off x="-305375" y="-5651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70" name="Google Shape;70;p8"/>
          <p:cNvCxnSpPr/>
          <p:nvPr/>
        </p:nvCxnSpPr>
        <p:spPr>
          <a:xfrm flipH="1">
            <a:off x="7422600" y="39263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71" name="Google Shape;71;p8"/>
          <p:cNvCxnSpPr/>
          <p:nvPr/>
        </p:nvCxnSpPr>
        <p:spPr>
          <a:xfrm flipH="1">
            <a:off x="7422600" y="36214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72" name="Google Shape;72;p8"/>
          <p:cNvSpPr/>
          <p:nvPr/>
        </p:nvSpPr>
        <p:spPr>
          <a:xfrm>
            <a:off x="2203888" y="3158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  <p:sp>
        <p:nvSpPr>
          <p:cNvPr id="73" name="Google Shape;73;p8"/>
          <p:cNvSpPr/>
          <p:nvPr/>
        </p:nvSpPr>
        <p:spPr>
          <a:xfrm rot="10800000">
            <a:off x="365588" y="17625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1024800" y="1557050"/>
            <a:ext cx="4045200" cy="9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ubTitle" idx="1"/>
          </p:nvPr>
        </p:nvSpPr>
        <p:spPr>
          <a:xfrm>
            <a:off x="1024800" y="2555750"/>
            <a:ext cx="4045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77" name="Google Shape;77;p9"/>
          <p:cNvCxnSpPr/>
          <p:nvPr/>
        </p:nvCxnSpPr>
        <p:spPr>
          <a:xfrm flipH="1">
            <a:off x="-305375" y="-2602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78" name="Google Shape;78;p9"/>
          <p:cNvCxnSpPr/>
          <p:nvPr/>
        </p:nvCxnSpPr>
        <p:spPr>
          <a:xfrm flipH="1">
            <a:off x="-305375" y="-5651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79" name="Google Shape;79;p9"/>
          <p:cNvCxnSpPr/>
          <p:nvPr/>
        </p:nvCxnSpPr>
        <p:spPr>
          <a:xfrm flipH="1">
            <a:off x="7422600" y="39263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80" name="Google Shape;80;p9"/>
          <p:cNvCxnSpPr/>
          <p:nvPr/>
        </p:nvCxnSpPr>
        <p:spPr>
          <a:xfrm flipH="1">
            <a:off x="7422600" y="36214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81" name="Google Shape;81;p9"/>
          <p:cNvSpPr/>
          <p:nvPr/>
        </p:nvSpPr>
        <p:spPr>
          <a:xfrm>
            <a:off x="2203888" y="3158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  <p:sp>
        <p:nvSpPr>
          <p:cNvPr id="82" name="Google Shape;82;p9"/>
          <p:cNvSpPr/>
          <p:nvPr/>
        </p:nvSpPr>
        <p:spPr>
          <a:xfrm rot="10800000">
            <a:off x="365588" y="17625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5"/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>
            <a:spLocks noGrp="1"/>
          </p:cNvSpPr>
          <p:nvPr>
            <p:ph type="body" idx="1"/>
          </p:nvPr>
        </p:nvSpPr>
        <p:spPr>
          <a:xfrm>
            <a:off x="1030300" y="2966125"/>
            <a:ext cx="3009000" cy="169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latin typeface="Rammetto One"/>
                <a:ea typeface="Rammetto One"/>
                <a:cs typeface="Rammetto One"/>
                <a:sym typeface="Rammetto One"/>
              </a:defRPr>
            </a:lvl1pPr>
          </a:lstStyle>
          <a:p>
            <a:endParaRPr/>
          </a:p>
        </p:txBody>
      </p:sp>
      <p:cxnSp>
        <p:nvCxnSpPr>
          <p:cNvPr id="85" name="Google Shape;85;p10"/>
          <p:cNvCxnSpPr/>
          <p:nvPr/>
        </p:nvCxnSpPr>
        <p:spPr>
          <a:xfrm>
            <a:off x="7422600" y="-2602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86" name="Google Shape;86;p10"/>
          <p:cNvCxnSpPr/>
          <p:nvPr/>
        </p:nvCxnSpPr>
        <p:spPr>
          <a:xfrm>
            <a:off x="7422600" y="-5651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87" name="Google Shape;87;p10"/>
          <p:cNvCxnSpPr/>
          <p:nvPr/>
        </p:nvCxnSpPr>
        <p:spPr>
          <a:xfrm>
            <a:off x="-305375" y="39263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88" name="Google Shape;88;p10"/>
          <p:cNvCxnSpPr/>
          <p:nvPr/>
        </p:nvCxnSpPr>
        <p:spPr>
          <a:xfrm>
            <a:off x="-305375" y="36214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89" name="Google Shape;89;p10"/>
          <p:cNvSpPr/>
          <p:nvPr/>
        </p:nvSpPr>
        <p:spPr>
          <a:xfrm flipH="1">
            <a:off x="366163" y="3158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  <p:sp>
        <p:nvSpPr>
          <p:cNvPr id="90" name="Google Shape;90;p10"/>
          <p:cNvSpPr/>
          <p:nvPr/>
        </p:nvSpPr>
        <p:spPr>
          <a:xfrm rot="10800000" flipH="1">
            <a:off x="2204463" y="17625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1179300" y="1106125"/>
            <a:ext cx="67854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3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cxnSp>
        <p:nvCxnSpPr>
          <p:cNvPr id="93" name="Google Shape;93;p11"/>
          <p:cNvCxnSpPr/>
          <p:nvPr/>
        </p:nvCxnSpPr>
        <p:spPr>
          <a:xfrm>
            <a:off x="7422600" y="-26022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94" name="Google Shape;94;p11"/>
          <p:cNvCxnSpPr/>
          <p:nvPr/>
        </p:nvCxnSpPr>
        <p:spPr>
          <a:xfrm>
            <a:off x="7422600" y="-565175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95" name="Google Shape;95;p11"/>
          <p:cNvCxnSpPr/>
          <p:nvPr/>
        </p:nvCxnSpPr>
        <p:spPr>
          <a:xfrm>
            <a:off x="-305375" y="392635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cxnSp>
        <p:nvCxnSpPr>
          <p:cNvPr id="96" name="Google Shape;96;p11"/>
          <p:cNvCxnSpPr/>
          <p:nvPr/>
        </p:nvCxnSpPr>
        <p:spPr>
          <a:xfrm>
            <a:off x="-305375" y="3621400"/>
            <a:ext cx="2026200" cy="1870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28575" algn="bl" rotWithShape="0">
              <a:schemeClr val="dk2"/>
            </a:outerShdw>
          </a:effectLst>
        </p:spPr>
      </p:cxnSp>
      <p:sp>
        <p:nvSpPr>
          <p:cNvPr id="97" name="Google Shape;97;p11"/>
          <p:cNvSpPr/>
          <p:nvPr/>
        </p:nvSpPr>
        <p:spPr>
          <a:xfrm flipH="1">
            <a:off x="366163" y="315800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  <p:sp>
        <p:nvSpPr>
          <p:cNvPr id="98" name="Google Shape;98;p11"/>
          <p:cNvSpPr/>
          <p:nvPr/>
        </p:nvSpPr>
        <p:spPr>
          <a:xfrm rot="10800000" flipH="1">
            <a:off x="2204463" y="1762513"/>
            <a:ext cx="6573375" cy="3083375"/>
          </a:xfrm>
          <a:custGeom>
            <a:avLst/>
            <a:gdLst/>
            <a:ahLst/>
            <a:cxnLst/>
            <a:rect l="l" t="t" r="r" b="b"/>
            <a:pathLst>
              <a:path w="262935" h="123335" extrusionOk="0">
                <a:moveTo>
                  <a:pt x="0" y="0"/>
                </a:moveTo>
                <a:lnTo>
                  <a:pt x="262935" y="0"/>
                </a:lnTo>
                <a:lnTo>
                  <a:pt x="262935" y="123335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  <a:effectLst>
            <a:outerShdw blurRad="100013" dist="38100" algn="bl" rotWithShape="0">
              <a:schemeClr val="accent1"/>
            </a:outerShdw>
          </a:effectLst>
        </p:spPr>
      </p:sp>
      <p:sp>
        <p:nvSpPr>
          <p:cNvPr id="99" name="Google Shape;99;p11"/>
          <p:cNvSpPr txBox="1">
            <a:spLocks noGrp="1"/>
          </p:cNvSpPr>
          <p:nvPr>
            <p:ph type="subTitle" idx="1"/>
          </p:nvPr>
        </p:nvSpPr>
        <p:spPr>
          <a:xfrm>
            <a:off x="1812300" y="3174275"/>
            <a:ext cx="55194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  <a:effectLst>
            <a:outerShdw blurRad="57150" dist="19050" dir="3480000" algn="bl" rotWithShape="0">
              <a:schemeClr val="accent4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metto One"/>
              <a:buNone/>
              <a:defRPr sz="28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metto One"/>
              <a:buNone/>
              <a:defRPr sz="28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metto One"/>
              <a:buNone/>
              <a:defRPr sz="28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metto One"/>
              <a:buNone/>
              <a:defRPr sz="28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metto One"/>
              <a:buNone/>
              <a:defRPr sz="28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metto One"/>
              <a:buNone/>
              <a:defRPr sz="28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metto One"/>
              <a:buNone/>
              <a:defRPr sz="28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metto One"/>
              <a:buNone/>
              <a:defRPr sz="28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metto One"/>
              <a:buNone/>
              <a:defRPr sz="2800">
                <a:solidFill>
                  <a:schemeClr val="dk1"/>
                </a:solidFill>
                <a:latin typeface="Rammetto One"/>
                <a:ea typeface="Rammetto One"/>
                <a:cs typeface="Rammetto One"/>
                <a:sym typeface="Rammett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●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○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■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●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○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■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●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○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■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0" r:id="rId10"/>
    <p:sldLayoutId id="2147483661" r:id="rId11"/>
    <p:sldLayoutId id="2147483664" r:id="rId12"/>
    <p:sldLayoutId id="2147483670" r:id="rId13"/>
    <p:sldLayoutId id="214748367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9"/>
          <p:cNvSpPr/>
          <p:nvPr/>
        </p:nvSpPr>
        <p:spPr>
          <a:xfrm>
            <a:off x="2372025" y="3120075"/>
            <a:ext cx="4478700" cy="5334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9"/>
          <p:cNvSpPr txBox="1">
            <a:spLocks noGrp="1"/>
          </p:cNvSpPr>
          <p:nvPr>
            <p:ph type="ctrTitle"/>
          </p:nvPr>
        </p:nvSpPr>
        <p:spPr>
          <a:xfrm>
            <a:off x="1163400" y="2062928"/>
            <a:ext cx="6817200" cy="8271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GRAND RESTAURANT</a:t>
            </a:r>
            <a:endParaRPr sz="3600" dirty="0"/>
          </a:p>
        </p:txBody>
      </p:sp>
      <p:sp>
        <p:nvSpPr>
          <p:cNvPr id="273" name="Google Shape;273;p29"/>
          <p:cNvSpPr txBox="1">
            <a:spLocks noGrp="1"/>
          </p:cNvSpPr>
          <p:nvPr>
            <p:ph type="subTitle" idx="1"/>
          </p:nvPr>
        </p:nvSpPr>
        <p:spPr>
          <a:xfrm>
            <a:off x="720000" y="3147825"/>
            <a:ext cx="77040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bữa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bạn</a:t>
            </a:r>
            <a:endParaRPr dirty="0"/>
          </a:p>
        </p:txBody>
      </p:sp>
      <p:sp>
        <p:nvSpPr>
          <p:cNvPr id="274" name="Google Shape;274;p29"/>
          <p:cNvSpPr/>
          <p:nvPr/>
        </p:nvSpPr>
        <p:spPr>
          <a:xfrm>
            <a:off x="2139650" y="1490025"/>
            <a:ext cx="4711083" cy="5334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 dirty="0"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ammetto One"/>
              </a:rPr>
              <a:t>WELCOME TO </a:t>
            </a:r>
            <a:endParaRPr b="0" i="0" dirty="0"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Rammetto One"/>
            </a:endParaRPr>
          </a:p>
        </p:txBody>
      </p:sp>
      <p:sp>
        <p:nvSpPr>
          <p:cNvPr id="275" name="Google Shape;275;p29"/>
          <p:cNvSpPr/>
          <p:nvPr/>
        </p:nvSpPr>
        <p:spPr>
          <a:xfrm>
            <a:off x="316225" y="219200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9"/>
          <p:cNvSpPr/>
          <p:nvPr/>
        </p:nvSpPr>
        <p:spPr>
          <a:xfrm>
            <a:off x="458525" y="4108925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9"/>
          <p:cNvSpPr/>
          <p:nvPr/>
        </p:nvSpPr>
        <p:spPr>
          <a:xfrm rot="-1817197">
            <a:off x="7415114" y="887499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9"/>
          <p:cNvSpPr/>
          <p:nvPr/>
        </p:nvSpPr>
        <p:spPr>
          <a:xfrm rot="1147067">
            <a:off x="1209054" y="153556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9"/>
          <p:cNvSpPr/>
          <p:nvPr/>
        </p:nvSpPr>
        <p:spPr>
          <a:xfrm>
            <a:off x="7696025" y="3878600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" name="Google Shape;280;p29"/>
          <p:cNvGrpSpPr/>
          <p:nvPr/>
        </p:nvGrpSpPr>
        <p:grpSpPr>
          <a:xfrm rot="-2090537">
            <a:off x="8732767" y="219188"/>
            <a:ext cx="128746" cy="345588"/>
            <a:chOff x="3223450" y="280100"/>
            <a:chExt cx="128750" cy="345600"/>
          </a:xfrm>
        </p:grpSpPr>
        <p:cxnSp>
          <p:nvCxnSpPr>
            <p:cNvPr id="281" name="Google Shape;281;p29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282" name="Google Shape;282;p29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grpSp>
        <p:nvGrpSpPr>
          <p:cNvPr id="283" name="Google Shape;283;p29"/>
          <p:cNvGrpSpPr/>
          <p:nvPr/>
        </p:nvGrpSpPr>
        <p:grpSpPr>
          <a:xfrm rot="1595748">
            <a:off x="1733589" y="3527342"/>
            <a:ext cx="128752" cy="345605"/>
            <a:chOff x="3223450" y="280100"/>
            <a:chExt cx="128750" cy="345600"/>
          </a:xfrm>
        </p:grpSpPr>
        <p:cxnSp>
          <p:nvCxnSpPr>
            <p:cNvPr id="284" name="Google Shape;284;p29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285" name="Google Shape;285;p29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35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5357799" y="1181360"/>
            <a:ext cx="2745000" cy="2745000"/>
          </a:xfrm>
          <a:prstGeom prst="ellipse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/>
        </p:spPr>
      </p:pic>
      <p:sp>
        <p:nvSpPr>
          <p:cNvPr id="389" name="Google Shape;389;p35"/>
          <p:cNvSpPr/>
          <p:nvPr/>
        </p:nvSpPr>
        <p:spPr>
          <a:xfrm>
            <a:off x="703044" y="2113708"/>
            <a:ext cx="4273800" cy="9111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390" name="Google Shape;390;p35"/>
          <p:cNvSpPr txBox="1">
            <a:spLocks noGrp="1"/>
          </p:cNvSpPr>
          <p:nvPr>
            <p:ph type="title"/>
          </p:nvPr>
        </p:nvSpPr>
        <p:spPr>
          <a:xfrm>
            <a:off x="817344" y="2098310"/>
            <a:ext cx="4045200" cy="9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Be Vietnam ExtraBold" panose="00000900000000000000" pitchFamily="2" charset="0"/>
              </a:rPr>
              <a:t>Thời gian</a:t>
            </a:r>
            <a:endParaRPr dirty="0"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Be Vietnam ExtraBold" panose="00000900000000000000" pitchFamily="2" charset="0"/>
            </a:endParaRPr>
          </a:p>
        </p:txBody>
      </p:sp>
      <p:sp>
        <p:nvSpPr>
          <p:cNvPr id="392" name="Google Shape;392;p35"/>
          <p:cNvSpPr/>
          <p:nvPr/>
        </p:nvSpPr>
        <p:spPr>
          <a:xfrm flipH="1">
            <a:off x="8597975" y="35001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5"/>
          <p:cNvSpPr/>
          <p:nvPr/>
        </p:nvSpPr>
        <p:spPr>
          <a:xfrm rot="5400000" flipH="1">
            <a:off x="174500" y="4285025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5"/>
          <p:cNvSpPr/>
          <p:nvPr/>
        </p:nvSpPr>
        <p:spPr>
          <a:xfrm rot="1817197" flipH="1">
            <a:off x="73664" y="-1604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5"/>
          <p:cNvSpPr/>
          <p:nvPr/>
        </p:nvSpPr>
        <p:spPr>
          <a:xfrm rot="-1147067" flipH="1">
            <a:off x="8150107" y="56421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35"/>
          <p:cNvSpPr/>
          <p:nvPr/>
        </p:nvSpPr>
        <p:spPr>
          <a:xfrm rot="-2701482" flipH="1">
            <a:off x="7488459" y="3926503"/>
            <a:ext cx="491934" cy="425113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5"/>
          <p:cNvSpPr/>
          <p:nvPr/>
        </p:nvSpPr>
        <p:spPr>
          <a:xfrm rot="-1147067" flipH="1">
            <a:off x="1041882" y="3971891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35"/>
          <p:cNvGrpSpPr/>
          <p:nvPr/>
        </p:nvGrpSpPr>
        <p:grpSpPr>
          <a:xfrm rot="3464700" flipH="1">
            <a:off x="1825063" y="79179"/>
            <a:ext cx="128753" cy="345608"/>
            <a:chOff x="3223450" y="280100"/>
            <a:chExt cx="128750" cy="345600"/>
          </a:xfrm>
        </p:grpSpPr>
        <p:cxnSp>
          <p:nvCxnSpPr>
            <p:cNvPr id="399" name="Google Shape;399;p35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400" name="Google Shape;400;p35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sp>
        <p:nvSpPr>
          <p:cNvPr id="401" name="Google Shape;401;p35"/>
          <p:cNvSpPr/>
          <p:nvPr/>
        </p:nvSpPr>
        <p:spPr>
          <a:xfrm flipH="1">
            <a:off x="5960925" y="4034940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5"/>
          <p:cNvSpPr/>
          <p:nvPr/>
        </p:nvSpPr>
        <p:spPr>
          <a:xfrm rot="-258033" flipH="1">
            <a:off x="4386217" y="3763001"/>
            <a:ext cx="752118" cy="752118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5"/>
          <p:cNvSpPr/>
          <p:nvPr/>
        </p:nvSpPr>
        <p:spPr>
          <a:xfrm flipH="1">
            <a:off x="883852" y="856161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4" name="Google Shape;404;p35"/>
          <p:cNvGrpSpPr/>
          <p:nvPr/>
        </p:nvGrpSpPr>
        <p:grpSpPr>
          <a:xfrm rot="-1595748" flipH="1">
            <a:off x="2935609" y="3966254"/>
            <a:ext cx="128752" cy="345605"/>
            <a:chOff x="3223450" y="280100"/>
            <a:chExt cx="128750" cy="345600"/>
          </a:xfrm>
        </p:grpSpPr>
        <p:cxnSp>
          <p:nvCxnSpPr>
            <p:cNvPr id="405" name="Google Shape;405;p35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  <p:cxnSp>
          <p:nvCxnSpPr>
            <p:cNvPr id="406" name="Google Shape;406;p35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</p:grpSp>
    </p:spTree>
    <p:extLst>
      <p:ext uri="{BB962C8B-B14F-4D97-AF65-F5344CB8AC3E}">
        <p14:creationId xmlns:p14="http://schemas.microsoft.com/office/powerpoint/2010/main" val="5291588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4"/>
          <p:cNvSpPr/>
          <p:nvPr/>
        </p:nvSpPr>
        <p:spPr>
          <a:xfrm>
            <a:off x="2895864" y="3120833"/>
            <a:ext cx="3258468" cy="528642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34"/>
          <p:cNvSpPr txBox="1">
            <a:spLocks noGrp="1"/>
          </p:cNvSpPr>
          <p:nvPr>
            <p:ph type="title"/>
          </p:nvPr>
        </p:nvSpPr>
        <p:spPr>
          <a:xfrm>
            <a:off x="1179300" y="1106125"/>
            <a:ext cx="67854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 Vietnam ExtraBold" panose="00000900000000000000" pitchFamily="2" charset="0"/>
              </a:rPr>
              <a:t>2 Tháng</a:t>
            </a:r>
            <a:endParaRPr dirty="0">
              <a:latin typeface="Be Vietnam ExtraBold" panose="00000900000000000000" pitchFamily="2" charset="0"/>
            </a:endParaRPr>
          </a:p>
        </p:txBody>
      </p:sp>
      <p:sp>
        <p:nvSpPr>
          <p:cNvPr id="369" name="Google Shape;369;p34"/>
          <p:cNvSpPr txBox="1">
            <a:spLocks noGrp="1"/>
          </p:cNvSpPr>
          <p:nvPr>
            <p:ph type="subTitle" idx="1"/>
          </p:nvPr>
        </p:nvSpPr>
        <p:spPr>
          <a:xfrm>
            <a:off x="1812300" y="3178475"/>
            <a:ext cx="5519400" cy="4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Thời gian hoàn thành sản phẩm</a:t>
            </a:r>
            <a:endParaRPr dirty="0"/>
          </a:p>
        </p:txBody>
      </p:sp>
      <p:sp>
        <p:nvSpPr>
          <p:cNvPr id="370" name="Google Shape;370;p34"/>
          <p:cNvSpPr/>
          <p:nvPr/>
        </p:nvSpPr>
        <p:spPr>
          <a:xfrm rot="-5400000">
            <a:off x="8240189" y="4322400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4"/>
          <p:cNvSpPr/>
          <p:nvPr/>
        </p:nvSpPr>
        <p:spPr>
          <a:xfrm rot="-1817197">
            <a:off x="8065528" y="2226749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4"/>
          <p:cNvSpPr/>
          <p:nvPr/>
        </p:nvSpPr>
        <p:spPr>
          <a:xfrm rot="1147067">
            <a:off x="753168" y="115166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4"/>
          <p:cNvSpPr/>
          <p:nvPr/>
        </p:nvSpPr>
        <p:spPr>
          <a:xfrm rot="2701482">
            <a:off x="674371" y="3632528"/>
            <a:ext cx="491934" cy="425113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4"/>
          <p:cNvSpPr/>
          <p:nvPr/>
        </p:nvSpPr>
        <p:spPr>
          <a:xfrm rot="1147067">
            <a:off x="7584818" y="798941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5" name="Google Shape;375;p34"/>
          <p:cNvGrpSpPr/>
          <p:nvPr/>
        </p:nvGrpSpPr>
        <p:grpSpPr>
          <a:xfrm rot="-3464700">
            <a:off x="5026179" y="960000"/>
            <a:ext cx="128753" cy="345608"/>
            <a:chOff x="3223450" y="280100"/>
            <a:chExt cx="128750" cy="345600"/>
          </a:xfrm>
        </p:grpSpPr>
        <p:cxnSp>
          <p:nvCxnSpPr>
            <p:cNvPr id="376" name="Google Shape;376;p34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377" name="Google Shape;377;p34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sp>
        <p:nvSpPr>
          <p:cNvPr id="378" name="Google Shape;378;p34"/>
          <p:cNvSpPr/>
          <p:nvPr/>
        </p:nvSpPr>
        <p:spPr>
          <a:xfrm rot="258033">
            <a:off x="3221629" y="3785476"/>
            <a:ext cx="752118" cy="752118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34"/>
          <p:cNvSpPr/>
          <p:nvPr/>
        </p:nvSpPr>
        <p:spPr>
          <a:xfrm>
            <a:off x="2570664" y="6188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" name="Google Shape;380;p34"/>
          <p:cNvGrpSpPr/>
          <p:nvPr/>
        </p:nvGrpSpPr>
        <p:grpSpPr>
          <a:xfrm rot="1595748">
            <a:off x="5955029" y="3890054"/>
            <a:ext cx="128752" cy="345605"/>
            <a:chOff x="3223450" y="280100"/>
            <a:chExt cx="128750" cy="345600"/>
          </a:xfrm>
        </p:grpSpPr>
        <p:cxnSp>
          <p:nvCxnSpPr>
            <p:cNvPr id="381" name="Google Shape;381;p34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  <p:cxnSp>
          <p:nvCxnSpPr>
            <p:cNvPr id="382" name="Google Shape;382;p34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</p:grpSp>
      <p:sp>
        <p:nvSpPr>
          <p:cNvPr id="383" name="Google Shape;383;p34"/>
          <p:cNvSpPr/>
          <p:nvPr/>
        </p:nvSpPr>
        <p:spPr>
          <a:xfrm>
            <a:off x="7819039" y="36824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1" name="Google Shape;411;p36"/>
          <p:cNvCxnSpPr>
            <a:stCxn id="412" idx="6"/>
            <a:endCxn id="413" idx="2"/>
          </p:cNvCxnSpPr>
          <p:nvPr/>
        </p:nvCxnSpPr>
        <p:spPr>
          <a:xfrm>
            <a:off x="2235000" y="1871813"/>
            <a:ext cx="7524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dk1"/>
            </a:outerShdw>
          </a:effectLst>
        </p:spPr>
      </p:cxnSp>
      <p:cxnSp>
        <p:nvCxnSpPr>
          <p:cNvPr id="414" name="Google Shape;414;p36"/>
          <p:cNvCxnSpPr>
            <a:stCxn id="413" idx="6"/>
            <a:endCxn id="415" idx="2"/>
          </p:cNvCxnSpPr>
          <p:nvPr/>
        </p:nvCxnSpPr>
        <p:spPr>
          <a:xfrm>
            <a:off x="4126200" y="1871813"/>
            <a:ext cx="7524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dk1"/>
            </a:outerShdw>
          </a:effectLst>
        </p:spPr>
      </p:cxnSp>
      <p:cxnSp>
        <p:nvCxnSpPr>
          <p:cNvPr id="416" name="Google Shape;416;p36"/>
          <p:cNvCxnSpPr>
            <a:stCxn id="415" idx="6"/>
            <a:endCxn id="417" idx="2"/>
          </p:cNvCxnSpPr>
          <p:nvPr/>
        </p:nvCxnSpPr>
        <p:spPr>
          <a:xfrm>
            <a:off x="6017400" y="1871813"/>
            <a:ext cx="7524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chemeClr val="dk1"/>
            </a:outerShdw>
          </a:effectLst>
        </p:spPr>
      </p:cxnSp>
      <p:sp>
        <p:nvSpPr>
          <p:cNvPr id="412" name="Google Shape;412;p36"/>
          <p:cNvSpPr/>
          <p:nvPr/>
        </p:nvSpPr>
        <p:spPr>
          <a:xfrm>
            <a:off x="1096200" y="1302413"/>
            <a:ext cx="1138800" cy="1138800"/>
          </a:xfrm>
          <a:prstGeom prst="ellipse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6"/>
          <p:cNvSpPr/>
          <p:nvPr/>
        </p:nvSpPr>
        <p:spPr>
          <a:xfrm>
            <a:off x="2987400" y="1302413"/>
            <a:ext cx="1138800" cy="11388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6"/>
          <p:cNvSpPr/>
          <p:nvPr/>
        </p:nvSpPr>
        <p:spPr>
          <a:xfrm>
            <a:off x="4878600" y="1302413"/>
            <a:ext cx="1138800" cy="1138800"/>
          </a:xfrm>
          <a:prstGeom prst="ellipse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6"/>
          <p:cNvSpPr/>
          <p:nvPr/>
        </p:nvSpPr>
        <p:spPr>
          <a:xfrm>
            <a:off x="6769800" y="1302413"/>
            <a:ext cx="1138800" cy="11388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 Vietnam ExtraBold" panose="00000900000000000000" pitchFamily="2" charset="0"/>
              </a:rPr>
              <a:t>Kế Hoạch</a:t>
            </a:r>
            <a:endParaRPr dirty="0">
              <a:latin typeface="Be Vietnam ExtraBold" panose="00000900000000000000" pitchFamily="2" charset="0"/>
            </a:endParaRPr>
          </a:p>
        </p:txBody>
      </p:sp>
      <p:sp>
        <p:nvSpPr>
          <p:cNvPr id="419" name="Google Shape;419;p36"/>
          <p:cNvSpPr/>
          <p:nvPr/>
        </p:nvSpPr>
        <p:spPr>
          <a:xfrm>
            <a:off x="195750" y="35001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6"/>
          <p:cNvSpPr/>
          <p:nvPr/>
        </p:nvSpPr>
        <p:spPr>
          <a:xfrm rot="-5400000">
            <a:off x="8238650" y="4285025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6"/>
          <p:cNvSpPr/>
          <p:nvPr/>
        </p:nvSpPr>
        <p:spPr>
          <a:xfrm rot="-1817197">
            <a:off x="8063839" y="785049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6"/>
          <p:cNvSpPr/>
          <p:nvPr/>
        </p:nvSpPr>
        <p:spPr>
          <a:xfrm rot="1147067">
            <a:off x="680804" y="56421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36"/>
          <p:cNvGrpSpPr/>
          <p:nvPr/>
        </p:nvGrpSpPr>
        <p:grpSpPr>
          <a:xfrm rot="1595748">
            <a:off x="8344464" y="2569692"/>
            <a:ext cx="128752" cy="345605"/>
            <a:chOff x="3223450" y="280100"/>
            <a:chExt cx="128750" cy="345600"/>
          </a:xfrm>
        </p:grpSpPr>
        <p:cxnSp>
          <p:nvCxnSpPr>
            <p:cNvPr id="424" name="Google Shape;424;p36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425" name="Google Shape;425;p36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sp>
        <p:nvSpPr>
          <p:cNvPr id="426" name="Google Shape;426;p36"/>
          <p:cNvSpPr/>
          <p:nvPr/>
        </p:nvSpPr>
        <p:spPr>
          <a:xfrm>
            <a:off x="816150" y="3648000"/>
            <a:ext cx="16989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6"/>
          <p:cNvSpPr txBox="1">
            <a:spLocks noGrp="1"/>
          </p:cNvSpPr>
          <p:nvPr>
            <p:ph type="subTitle" idx="4294967295"/>
          </p:nvPr>
        </p:nvSpPr>
        <p:spPr>
          <a:xfrm>
            <a:off x="916650" y="3648000"/>
            <a:ext cx="1497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Rammetto One"/>
                <a:ea typeface="Rammetto One"/>
                <a:cs typeface="Rammetto One"/>
                <a:sym typeface="Rammetto One"/>
              </a:rPr>
              <a:t>Phase 1</a:t>
            </a:r>
            <a:endParaRPr sz="2000" dirty="0">
              <a:latin typeface="Rammetto One"/>
              <a:ea typeface="Rammetto One"/>
              <a:cs typeface="Rammetto One"/>
              <a:sym typeface="Rammetto One"/>
            </a:endParaRPr>
          </a:p>
        </p:txBody>
      </p:sp>
      <p:sp>
        <p:nvSpPr>
          <p:cNvPr id="428" name="Google Shape;428;p36"/>
          <p:cNvSpPr txBox="1">
            <a:spLocks noGrp="1"/>
          </p:cNvSpPr>
          <p:nvPr>
            <p:ph type="subTitle" idx="4294967295"/>
          </p:nvPr>
        </p:nvSpPr>
        <p:spPr>
          <a:xfrm>
            <a:off x="720000" y="2694200"/>
            <a:ext cx="18912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Lên ý tưởng và kế hoạch làm sản phẩm</a:t>
            </a:r>
            <a:endParaRPr dirty="0"/>
          </a:p>
        </p:txBody>
      </p:sp>
      <p:sp>
        <p:nvSpPr>
          <p:cNvPr id="452" name="Google Shape;452;p36"/>
          <p:cNvSpPr/>
          <p:nvPr/>
        </p:nvSpPr>
        <p:spPr>
          <a:xfrm>
            <a:off x="2707350" y="3648000"/>
            <a:ext cx="16989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6"/>
          <p:cNvSpPr txBox="1">
            <a:spLocks noGrp="1"/>
          </p:cNvSpPr>
          <p:nvPr>
            <p:ph type="subTitle" idx="4294967295"/>
          </p:nvPr>
        </p:nvSpPr>
        <p:spPr>
          <a:xfrm>
            <a:off x="2807850" y="3648000"/>
            <a:ext cx="1497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Rammetto One"/>
                <a:ea typeface="Rammetto One"/>
                <a:cs typeface="Rammetto One"/>
                <a:sym typeface="Rammetto One"/>
              </a:rPr>
              <a:t>Phase 2</a:t>
            </a:r>
            <a:endParaRPr sz="2000" dirty="0">
              <a:latin typeface="Rammetto One"/>
              <a:ea typeface="Rammetto One"/>
              <a:cs typeface="Rammetto One"/>
              <a:sym typeface="Rammetto One"/>
            </a:endParaRPr>
          </a:p>
        </p:txBody>
      </p:sp>
      <p:sp>
        <p:nvSpPr>
          <p:cNvPr id="454" name="Google Shape;454;p36"/>
          <p:cNvSpPr txBox="1">
            <a:spLocks noGrp="1"/>
          </p:cNvSpPr>
          <p:nvPr>
            <p:ph type="subTitle" idx="4294967295"/>
          </p:nvPr>
        </p:nvSpPr>
        <p:spPr>
          <a:xfrm>
            <a:off x="2611200" y="2694200"/>
            <a:ext cx="18912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</a:t>
            </a:r>
            <a:r>
              <a:rPr lang="en" dirty="0"/>
              <a:t>ập bố cục html cũng như style cả 4 trang</a:t>
            </a:r>
            <a:endParaRPr dirty="0"/>
          </a:p>
        </p:txBody>
      </p:sp>
      <p:sp>
        <p:nvSpPr>
          <p:cNvPr id="455" name="Google Shape;455;p36"/>
          <p:cNvSpPr/>
          <p:nvPr/>
        </p:nvSpPr>
        <p:spPr>
          <a:xfrm>
            <a:off x="4598550" y="3648000"/>
            <a:ext cx="16989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6"/>
          <p:cNvSpPr txBox="1">
            <a:spLocks noGrp="1"/>
          </p:cNvSpPr>
          <p:nvPr>
            <p:ph type="subTitle" idx="4294967295"/>
          </p:nvPr>
        </p:nvSpPr>
        <p:spPr>
          <a:xfrm>
            <a:off x="4699050" y="3648000"/>
            <a:ext cx="1497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Rammetto One"/>
                <a:ea typeface="Rammetto One"/>
                <a:cs typeface="Rammetto One"/>
                <a:sym typeface="Rammetto One"/>
              </a:rPr>
              <a:t>Phase 3</a:t>
            </a:r>
            <a:endParaRPr sz="2000" dirty="0">
              <a:latin typeface="Rammetto One"/>
              <a:ea typeface="Rammetto One"/>
              <a:cs typeface="Rammetto One"/>
              <a:sym typeface="Rammetto One"/>
            </a:endParaRPr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4294967295"/>
          </p:nvPr>
        </p:nvSpPr>
        <p:spPr>
          <a:xfrm>
            <a:off x="4502400" y="2694200"/>
            <a:ext cx="18912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C</a:t>
            </a:r>
            <a:r>
              <a:rPr lang="en" sz="1400" dirty="0"/>
              <a:t>ode Javascript để thêm vào những chức năng mong muốn</a:t>
            </a:r>
            <a:endParaRPr sz="1400" dirty="0"/>
          </a:p>
        </p:txBody>
      </p:sp>
      <p:sp>
        <p:nvSpPr>
          <p:cNvPr id="458" name="Google Shape;458;p36"/>
          <p:cNvSpPr/>
          <p:nvPr/>
        </p:nvSpPr>
        <p:spPr>
          <a:xfrm>
            <a:off x="6489750" y="3648000"/>
            <a:ext cx="16989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6"/>
          <p:cNvSpPr txBox="1">
            <a:spLocks noGrp="1"/>
          </p:cNvSpPr>
          <p:nvPr>
            <p:ph type="subTitle" idx="4294967295"/>
          </p:nvPr>
        </p:nvSpPr>
        <p:spPr>
          <a:xfrm>
            <a:off x="6590250" y="3648000"/>
            <a:ext cx="1497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Rammetto One"/>
                <a:ea typeface="Rammetto One"/>
                <a:cs typeface="Rammetto One"/>
                <a:sym typeface="Rammetto One"/>
              </a:rPr>
              <a:t>Phase 4</a:t>
            </a:r>
            <a:endParaRPr sz="2000" dirty="0">
              <a:latin typeface="Rammetto One"/>
              <a:ea typeface="Rammetto One"/>
              <a:cs typeface="Rammetto One"/>
              <a:sym typeface="Rammetto One"/>
            </a:endParaRPr>
          </a:p>
        </p:txBody>
      </p:sp>
      <p:sp>
        <p:nvSpPr>
          <p:cNvPr id="460" name="Google Shape;460;p36"/>
          <p:cNvSpPr txBox="1">
            <a:spLocks noGrp="1"/>
          </p:cNvSpPr>
          <p:nvPr>
            <p:ph type="subTitle" idx="4294967295"/>
          </p:nvPr>
        </p:nvSpPr>
        <p:spPr>
          <a:xfrm>
            <a:off x="6393600" y="2694200"/>
            <a:ext cx="18912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Kiểm tra, link các trang và soạn Powerpoint</a:t>
            </a:r>
            <a:endParaRPr dirty="0"/>
          </a:p>
        </p:txBody>
      </p:sp>
      <p:grpSp>
        <p:nvGrpSpPr>
          <p:cNvPr id="461" name="Google Shape;461;p36"/>
          <p:cNvGrpSpPr/>
          <p:nvPr/>
        </p:nvGrpSpPr>
        <p:grpSpPr>
          <a:xfrm>
            <a:off x="3319295" y="1636343"/>
            <a:ext cx="474890" cy="471008"/>
            <a:chOff x="1294537" y="1301576"/>
            <a:chExt cx="358814" cy="355854"/>
          </a:xfrm>
        </p:grpSpPr>
        <p:sp>
          <p:nvSpPr>
            <p:cNvPr id="462" name="Google Shape;462;p36"/>
            <p:cNvSpPr/>
            <p:nvPr/>
          </p:nvSpPr>
          <p:spPr>
            <a:xfrm>
              <a:off x="1529103" y="1536670"/>
              <a:ext cx="12184" cy="11128"/>
            </a:xfrm>
            <a:custGeom>
              <a:avLst/>
              <a:gdLst/>
              <a:ahLst/>
              <a:cxnLst/>
              <a:rect l="l" t="t" r="r" b="b"/>
              <a:pathLst>
                <a:path w="531" h="485" extrusionOk="0">
                  <a:moveTo>
                    <a:pt x="266" y="0"/>
                  </a:moveTo>
                  <a:cubicBezTo>
                    <a:pt x="202" y="0"/>
                    <a:pt x="138" y="23"/>
                    <a:pt x="92" y="68"/>
                  </a:cubicBezTo>
                  <a:cubicBezTo>
                    <a:pt x="1" y="161"/>
                    <a:pt x="1" y="325"/>
                    <a:pt x="92" y="417"/>
                  </a:cubicBezTo>
                  <a:cubicBezTo>
                    <a:pt x="138" y="462"/>
                    <a:pt x="202" y="485"/>
                    <a:pt x="266" y="485"/>
                  </a:cubicBezTo>
                  <a:cubicBezTo>
                    <a:pt x="330" y="485"/>
                    <a:pt x="394" y="462"/>
                    <a:pt x="440" y="417"/>
                  </a:cubicBezTo>
                  <a:cubicBezTo>
                    <a:pt x="530" y="325"/>
                    <a:pt x="530" y="161"/>
                    <a:pt x="440" y="68"/>
                  </a:cubicBezTo>
                  <a:cubicBezTo>
                    <a:pt x="394" y="23"/>
                    <a:pt x="330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1544614" y="1552617"/>
              <a:ext cx="12620" cy="11128"/>
            </a:xfrm>
            <a:custGeom>
              <a:avLst/>
              <a:gdLst/>
              <a:ahLst/>
              <a:cxnLst/>
              <a:rect l="l" t="t" r="r" b="b"/>
              <a:pathLst>
                <a:path w="550" h="485" extrusionOk="0">
                  <a:moveTo>
                    <a:pt x="278" y="0"/>
                  </a:moveTo>
                  <a:cubicBezTo>
                    <a:pt x="216" y="0"/>
                    <a:pt x="157" y="23"/>
                    <a:pt x="110" y="68"/>
                  </a:cubicBezTo>
                  <a:cubicBezTo>
                    <a:pt x="1" y="161"/>
                    <a:pt x="1" y="307"/>
                    <a:pt x="110" y="417"/>
                  </a:cubicBezTo>
                  <a:cubicBezTo>
                    <a:pt x="157" y="462"/>
                    <a:pt x="216" y="485"/>
                    <a:pt x="278" y="485"/>
                  </a:cubicBezTo>
                  <a:cubicBezTo>
                    <a:pt x="340" y="485"/>
                    <a:pt x="404" y="462"/>
                    <a:pt x="459" y="417"/>
                  </a:cubicBezTo>
                  <a:cubicBezTo>
                    <a:pt x="549" y="307"/>
                    <a:pt x="549" y="161"/>
                    <a:pt x="459" y="68"/>
                  </a:cubicBezTo>
                  <a:cubicBezTo>
                    <a:pt x="404" y="23"/>
                    <a:pt x="340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6"/>
            <p:cNvSpPr/>
            <p:nvPr/>
          </p:nvSpPr>
          <p:spPr>
            <a:xfrm>
              <a:off x="1403617" y="1536670"/>
              <a:ext cx="12620" cy="11128"/>
            </a:xfrm>
            <a:custGeom>
              <a:avLst/>
              <a:gdLst/>
              <a:ahLst/>
              <a:cxnLst/>
              <a:rect l="l" t="t" r="r" b="b"/>
              <a:pathLst>
                <a:path w="550" h="485" extrusionOk="0">
                  <a:moveTo>
                    <a:pt x="278" y="0"/>
                  </a:moveTo>
                  <a:cubicBezTo>
                    <a:pt x="216" y="0"/>
                    <a:pt x="157" y="23"/>
                    <a:pt x="111" y="68"/>
                  </a:cubicBezTo>
                  <a:cubicBezTo>
                    <a:pt x="1" y="161"/>
                    <a:pt x="1" y="325"/>
                    <a:pt x="111" y="417"/>
                  </a:cubicBezTo>
                  <a:cubicBezTo>
                    <a:pt x="157" y="462"/>
                    <a:pt x="216" y="485"/>
                    <a:pt x="278" y="485"/>
                  </a:cubicBezTo>
                  <a:cubicBezTo>
                    <a:pt x="340" y="485"/>
                    <a:pt x="404" y="462"/>
                    <a:pt x="459" y="417"/>
                  </a:cubicBezTo>
                  <a:cubicBezTo>
                    <a:pt x="550" y="325"/>
                    <a:pt x="550" y="161"/>
                    <a:pt x="459" y="68"/>
                  </a:cubicBezTo>
                  <a:cubicBezTo>
                    <a:pt x="404" y="23"/>
                    <a:pt x="340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6"/>
            <p:cNvSpPr/>
            <p:nvPr/>
          </p:nvSpPr>
          <p:spPr>
            <a:xfrm>
              <a:off x="1388106" y="1552617"/>
              <a:ext cx="12184" cy="11128"/>
            </a:xfrm>
            <a:custGeom>
              <a:avLst/>
              <a:gdLst/>
              <a:ahLst/>
              <a:cxnLst/>
              <a:rect l="l" t="t" r="r" b="b"/>
              <a:pathLst>
                <a:path w="531" h="485" extrusionOk="0">
                  <a:moveTo>
                    <a:pt x="266" y="0"/>
                  </a:moveTo>
                  <a:cubicBezTo>
                    <a:pt x="202" y="0"/>
                    <a:pt x="138" y="23"/>
                    <a:pt x="92" y="68"/>
                  </a:cubicBezTo>
                  <a:cubicBezTo>
                    <a:pt x="1" y="161"/>
                    <a:pt x="1" y="307"/>
                    <a:pt x="92" y="417"/>
                  </a:cubicBezTo>
                  <a:cubicBezTo>
                    <a:pt x="138" y="462"/>
                    <a:pt x="202" y="485"/>
                    <a:pt x="266" y="485"/>
                  </a:cubicBezTo>
                  <a:cubicBezTo>
                    <a:pt x="330" y="485"/>
                    <a:pt x="394" y="462"/>
                    <a:pt x="440" y="417"/>
                  </a:cubicBezTo>
                  <a:cubicBezTo>
                    <a:pt x="531" y="307"/>
                    <a:pt x="531" y="161"/>
                    <a:pt x="440" y="68"/>
                  </a:cubicBezTo>
                  <a:cubicBezTo>
                    <a:pt x="394" y="23"/>
                    <a:pt x="330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1294537" y="1301576"/>
              <a:ext cx="358814" cy="355854"/>
            </a:xfrm>
            <a:custGeom>
              <a:avLst/>
              <a:gdLst/>
              <a:ahLst/>
              <a:cxnLst/>
              <a:rect l="l" t="t" r="r" b="b"/>
              <a:pathLst>
                <a:path w="15638" h="15509" extrusionOk="0">
                  <a:moveTo>
                    <a:pt x="9144" y="8083"/>
                  </a:moveTo>
                  <a:lnTo>
                    <a:pt x="9985" y="8925"/>
                  </a:lnTo>
                  <a:lnTo>
                    <a:pt x="8925" y="9985"/>
                  </a:lnTo>
                  <a:lnTo>
                    <a:pt x="8083" y="9144"/>
                  </a:lnTo>
                  <a:lnTo>
                    <a:pt x="9144" y="8083"/>
                  </a:lnTo>
                  <a:close/>
                  <a:moveTo>
                    <a:pt x="5213" y="9254"/>
                  </a:moveTo>
                  <a:lnTo>
                    <a:pt x="6274" y="10314"/>
                  </a:lnTo>
                  <a:lnTo>
                    <a:pt x="1738" y="14832"/>
                  </a:lnTo>
                  <a:cubicBezTo>
                    <a:pt x="1592" y="14979"/>
                    <a:pt x="1400" y="15052"/>
                    <a:pt x="1208" y="15052"/>
                  </a:cubicBezTo>
                  <a:cubicBezTo>
                    <a:pt x="1016" y="15052"/>
                    <a:pt x="824" y="14979"/>
                    <a:pt x="677" y="14832"/>
                  </a:cubicBezTo>
                  <a:cubicBezTo>
                    <a:pt x="385" y="14540"/>
                    <a:pt x="385" y="14064"/>
                    <a:pt x="677" y="13772"/>
                  </a:cubicBezTo>
                  <a:lnTo>
                    <a:pt x="5213" y="9254"/>
                  </a:lnTo>
                  <a:close/>
                  <a:moveTo>
                    <a:pt x="10315" y="9254"/>
                  </a:moveTo>
                  <a:lnTo>
                    <a:pt x="14832" y="13772"/>
                  </a:lnTo>
                  <a:cubicBezTo>
                    <a:pt x="15125" y="14064"/>
                    <a:pt x="15125" y="14540"/>
                    <a:pt x="14832" y="14832"/>
                  </a:cubicBezTo>
                  <a:cubicBezTo>
                    <a:pt x="14686" y="14979"/>
                    <a:pt x="14494" y="15052"/>
                    <a:pt x="14302" y="15052"/>
                  </a:cubicBezTo>
                  <a:cubicBezTo>
                    <a:pt x="14110" y="15052"/>
                    <a:pt x="13918" y="14979"/>
                    <a:pt x="13772" y="14832"/>
                  </a:cubicBezTo>
                  <a:lnTo>
                    <a:pt x="9254" y="10314"/>
                  </a:lnTo>
                  <a:lnTo>
                    <a:pt x="10315" y="9254"/>
                  </a:lnTo>
                  <a:close/>
                  <a:moveTo>
                    <a:pt x="1207" y="0"/>
                  </a:moveTo>
                  <a:cubicBezTo>
                    <a:pt x="897" y="0"/>
                    <a:pt x="585" y="129"/>
                    <a:pt x="366" y="366"/>
                  </a:cubicBezTo>
                  <a:cubicBezTo>
                    <a:pt x="129" y="585"/>
                    <a:pt x="0" y="897"/>
                    <a:pt x="0" y="1207"/>
                  </a:cubicBezTo>
                  <a:cubicBezTo>
                    <a:pt x="0" y="1536"/>
                    <a:pt x="129" y="1848"/>
                    <a:pt x="366" y="2067"/>
                  </a:cubicBezTo>
                  <a:lnTo>
                    <a:pt x="6054" y="7754"/>
                  </a:lnTo>
                  <a:lnTo>
                    <a:pt x="366" y="13460"/>
                  </a:lnTo>
                  <a:cubicBezTo>
                    <a:pt x="129" y="13680"/>
                    <a:pt x="0" y="13991"/>
                    <a:pt x="0" y="14301"/>
                  </a:cubicBezTo>
                  <a:cubicBezTo>
                    <a:pt x="0" y="14630"/>
                    <a:pt x="129" y="14942"/>
                    <a:pt x="366" y="15162"/>
                  </a:cubicBezTo>
                  <a:cubicBezTo>
                    <a:pt x="585" y="15381"/>
                    <a:pt x="897" y="15508"/>
                    <a:pt x="1207" y="15508"/>
                  </a:cubicBezTo>
                  <a:cubicBezTo>
                    <a:pt x="1536" y="15508"/>
                    <a:pt x="1829" y="15381"/>
                    <a:pt x="2067" y="15162"/>
                  </a:cubicBezTo>
                  <a:lnTo>
                    <a:pt x="7754" y="9473"/>
                  </a:lnTo>
                  <a:lnTo>
                    <a:pt x="13460" y="15162"/>
                  </a:lnTo>
                  <a:cubicBezTo>
                    <a:pt x="13680" y="15381"/>
                    <a:pt x="13991" y="15508"/>
                    <a:pt x="14301" y="15508"/>
                  </a:cubicBezTo>
                  <a:cubicBezTo>
                    <a:pt x="14631" y="15508"/>
                    <a:pt x="14923" y="15381"/>
                    <a:pt x="15162" y="15162"/>
                  </a:cubicBezTo>
                  <a:cubicBezTo>
                    <a:pt x="15381" y="14942"/>
                    <a:pt x="15508" y="14630"/>
                    <a:pt x="15508" y="14301"/>
                  </a:cubicBezTo>
                  <a:cubicBezTo>
                    <a:pt x="15508" y="13991"/>
                    <a:pt x="15381" y="13680"/>
                    <a:pt x="15162" y="13460"/>
                  </a:cubicBezTo>
                  <a:lnTo>
                    <a:pt x="9473" y="7754"/>
                  </a:lnTo>
                  <a:lnTo>
                    <a:pt x="10022" y="7206"/>
                  </a:lnTo>
                  <a:cubicBezTo>
                    <a:pt x="10114" y="7115"/>
                    <a:pt x="10114" y="6969"/>
                    <a:pt x="10022" y="6876"/>
                  </a:cubicBezTo>
                  <a:cubicBezTo>
                    <a:pt x="9977" y="6831"/>
                    <a:pt x="9917" y="6808"/>
                    <a:pt x="9858" y="6808"/>
                  </a:cubicBezTo>
                  <a:cubicBezTo>
                    <a:pt x="9798" y="6808"/>
                    <a:pt x="9739" y="6831"/>
                    <a:pt x="9693" y="6876"/>
                  </a:cubicBezTo>
                  <a:lnTo>
                    <a:pt x="6584" y="9985"/>
                  </a:lnTo>
                  <a:lnTo>
                    <a:pt x="5523" y="8925"/>
                  </a:lnTo>
                  <a:lnTo>
                    <a:pt x="13772" y="677"/>
                  </a:lnTo>
                  <a:cubicBezTo>
                    <a:pt x="13918" y="531"/>
                    <a:pt x="14110" y="458"/>
                    <a:pt x="14302" y="458"/>
                  </a:cubicBezTo>
                  <a:cubicBezTo>
                    <a:pt x="14494" y="458"/>
                    <a:pt x="14686" y="531"/>
                    <a:pt x="14832" y="677"/>
                  </a:cubicBezTo>
                  <a:cubicBezTo>
                    <a:pt x="15125" y="970"/>
                    <a:pt x="15125" y="1445"/>
                    <a:pt x="14832" y="1738"/>
                  </a:cubicBezTo>
                  <a:lnTo>
                    <a:pt x="10461" y="6127"/>
                  </a:lnTo>
                  <a:cubicBezTo>
                    <a:pt x="10370" y="6218"/>
                    <a:pt x="10370" y="6364"/>
                    <a:pt x="10461" y="6456"/>
                  </a:cubicBezTo>
                  <a:cubicBezTo>
                    <a:pt x="10497" y="6502"/>
                    <a:pt x="10552" y="6524"/>
                    <a:pt x="10609" y="6524"/>
                  </a:cubicBezTo>
                  <a:cubicBezTo>
                    <a:pt x="10667" y="6524"/>
                    <a:pt x="10726" y="6502"/>
                    <a:pt x="10772" y="6456"/>
                  </a:cubicBezTo>
                  <a:lnTo>
                    <a:pt x="15162" y="2067"/>
                  </a:lnTo>
                  <a:cubicBezTo>
                    <a:pt x="15637" y="1592"/>
                    <a:pt x="15637" y="824"/>
                    <a:pt x="15162" y="366"/>
                  </a:cubicBezTo>
                  <a:cubicBezTo>
                    <a:pt x="14924" y="128"/>
                    <a:pt x="14613" y="9"/>
                    <a:pt x="14304" y="9"/>
                  </a:cubicBezTo>
                  <a:cubicBezTo>
                    <a:pt x="13996" y="9"/>
                    <a:pt x="13689" y="128"/>
                    <a:pt x="13460" y="366"/>
                  </a:cubicBezTo>
                  <a:lnTo>
                    <a:pt x="7754" y="6054"/>
                  </a:lnTo>
                  <a:lnTo>
                    <a:pt x="5925" y="4225"/>
                  </a:lnTo>
                  <a:cubicBezTo>
                    <a:pt x="5880" y="4179"/>
                    <a:pt x="5821" y="4156"/>
                    <a:pt x="5761" y="4156"/>
                  </a:cubicBezTo>
                  <a:cubicBezTo>
                    <a:pt x="5702" y="4156"/>
                    <a:pt x="5642" y="4179"/>
                    <a:pt x="5596" y="4225"/>
                  </a:cubicBezTo>
                  <a:cubicBezTo>
                    <a:pt x="5523" y="4316"/>
                    <a:pt x="5523" y="4462"/>
                    <a:pt x="5596" y="4535"/>
                  </a:cubicBezTo>
                  <a:lnTo>
                    <a:pt x="7444" y="6383"/>
                  </a:lnTo>
                  <a:lnTo>
                    <a:pt x="6383" y="7444"/>
                  </a:lnTo>
                  <a:lnTo>
                    <a:pt x="677" y="1738"/>
                  </a:lnTo>
                  <a:cubicBezTo>
                    <a:pt x="531" y="1609"/>
                    <a:pt x="458" y="1409"/>
                    <a:pt x="458" y="1207"/>
                  </a:cubicBezTo>
                  <a:cubicBezTo>
                    <a:pt x="458" y="1007"/>
                    <a:pt x="531" y="824"/>
                    <a:pt x="677" y="677"/>
                  </a:cubicBezTo>
                  <a:cubicBezTo>
                    <a:pt x="824" y="531"/>
                    <a:pt x="1007" y="458"/>
                    <a:pt x="1207" y="458"/>
                  </a:cubicBezTo>
                  <a:cubicBezTo>
                    <a:pt x="1409" y="458"/>
                    <a:pt x="1609" y="531"/>
                    <a:pt x="1738" y="677"/>
                  </a:cubicBezTo>
                  <a:lnTo>
                    <a:pt x="4847" y="3786"/>
                  </a:lnTo>
                  <a:cubicBezTo>
                    <a:pt x="4892" y="3832"/>
                    <a:pt x="4952" y="3854"/>
                    <a:pt x="5011" y="3854"/>
                  </a:cubicBezTo>
                  <a:cubicBezTo>
                    <a:pt x="5071" y="3854"/>
                    <a:pt x="5130" y="3832"/>
                    <a:pt x="5176" y="3786"/>
                  </a:cubicBezTo>
                  <a:cubicBezTo>
                    <a:pt x="5267" y="3694"/>
                    <a:pt x="5267" y="3548"/>
                    <a:pt x="5176" y="3475"/>
                  </a:cubicBezTo>
                  <a:lnTo>
                    <a:pt x="2067" y="366"/>
                  </a:lnTo>
                  <a:cubicBezTo>
                    <a:pt x="1829" y="129"/>
                    <a:pt x="1536" y="0"/>
                    <a:pt x="1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1575269" y="1474443"/>
              <a:ext cx="17645" cy="10532"/>
            </a:xfrm>
            <a:custGeom>
              <a:avLst/>
              <a:gdLst/>
              <a:ahLst/>
              <a:cxnLst/>
              <a:rect l="l" t="t" r="r" b="b"/>
              <a:pathLst>
                <a:path w="769" h="459" extrusionOk="0">
                  <a:moveTo>
                    <a:pt x="238" y="1"/>
                  </a:moveTo>
                  <a:cubicBezTo>
                    <a:pt x="110" y="1"/>
                    <a:pt x="0" y="93"/>
                    <a:pt x="0" y="220"/>
                  </a:cubicBezTo>
                  <a:cubicBezTo>
                    <a:pt x="0" y="349"/>
                    <a:pt x="110" y="459"/>
                    <a:pt x="238" y="459"/>
                  </a:cubicBezTo>
                  <a:lnTo>
                    <a:pt x="549" y="459"/>
                  </a:lnTo>
                  <a:cubicBezTo>
                    <a:pt x="659" y="459"/>
                    <a:pt x="769" y="349"/>
                    <a:pt x="769" y="220"/>
                  </a:cubicBezTo>
                  <a:cubicBezTo>
                    <a:pt x="769" y="93"/>
                    <a:pt x="659" y="1"/>
                    <a:pt x="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1566871" y="1492730"/>
              <a:ext cx="17645" cy="14478"/>
            </a:xfrm>
            <a:custGeom>
              <a:avLst/>
              <a:gdLst/>
              <a:ahLst/>
              <a:cxnLst/>
              <a:rect l="l" t="t" r="r" b="b"/>
              <a:pathLst>
                <a:path w="769" h="631" extrusionOk="0">
                  <a:moveTo>
                    <a:pt x="262" y="0"/>
                  </a:moveTo>
                  <a:cubicBezTo>
                    <a:pt x="196" y="0"/>
                    <a:pt x="134" y="29"/>
                    <a:pt x="91" y="82"/>
                  </a:cubicBezTo>
                  <a:cubicBezTo>
                    <a:pt x="1" y="191"/>
                    <a:pt x="37" y="338"/>
                    <a:pt x="128" y="411"/>
                  </a:cubicBezTo>
                  <a:lnTo>
                    <a:pt x="366" y="594"/>
                  </a:lnTo>
                  <a:cubicBezTo>
                    <a:pt x="421" y="613"/>
                    <a:pt x="457" y="630"/>
                    <a:pt x="513" y="630"/>
                  </a:cubicBezTo>
                  <a:cubicBezTo>
                    <a:pt x="586" y="630"/>
                    <a:pt x="640" y="613"/>
                    <a:pt x="696" y="539"/>
                  </a:cubicBezTo>
                  <a:cubicBezTo>
                    <a:pt x="769" y="447"/>
                    <a:pt x="750" y="301"/>
                    <a:pt x="640" y="228"/>
                  </a:cubicBezTo>
                  <a:lnTo>
                    <a:pt x="403" y="45"/>
                  </a:lnTo>
                  <a:cubicBezTo>
                    <a:pt x="357" y="15"/>
                    <a:pt x="308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1566871" y="1452026"/>
              <a:ext cx="17645" cy="14478"/>
            </a:xfrm>
            <a:custGeom>
              <a:avLst/>
              <a:gdLst/>
              <a:ahLst/>
              <a:cxnLst/>
              <a:rect l="l" t="t" r="r" b="b"/>
              <a:pathLst>
                <a:path w="769" h="631" extrusionOk="0">
                  <a:moveTo>
                    <a:pt x="516" y="0"/>
                  </a:moveTo>
                  <a:cubicBezTo>
                    <a:pt x="465" y="0"/>
                    <a:pt x="412" y="15"/>
                    <a:pt x="366" y="46"/>
                  </a:cubicBezTo>
                  <a:lnTo>
                    <a:pt x="128" y="229"/>
                  </a:lnTo>
                  <a:cubicBezTo>
                    <a:pt x="37" y="302"/>
                    <a:pt x="1" y="448"/>
                    <a:pt x="91" y="539"/>
                  </a:cubicBezTo>
                  <a:cubicBezTo>
                    <a:pt x="128" y="612"/>
                    <a:pt x="201" y="631"/>
                    <a:pt x="257" y="631"/>
                  </a:cubicBezTo>
                  <a:cubicBezTo>
                    <a:pt x="311" y="631"/>
                    <a:pt x="366" y="612"/>
                    <a:pt x="403" y="594"/>
                  </a:cubicBezTo>
                  <a:lnTo>
                    <a:pt x="640" y="412"/>
                  </a:lnTo>
                  <a:cubicBezTo>
                    <a:pt x="750" y="338"/>
                    <a:pt x="769" y="192"/>
                    <a:pt x="696" y="82"/>
                  </a:cubicBezTo>
                  <a:cubicBezTo>
                    <a:pt x="653" y="29"/>
                    <a:pt x="586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1352037" y="1474443"/>
              <a:ext cx="17645" cy="10532"/>
            </a:xfrm>
            <a:custGeom>
              <a:avLst/>
              <a:gdLst/>
              <a:ahLst/>
              <a:cxnLst/>
              <a:rect l="l" t="t" r="r" b="b"/>
              <a:pathLst>
                <a:path w="769" h="459" extrusionOk="0">
                  <a:moveTo>
                    <a:pt x="237" y="1"/>
                  </a:moveTo>
                  <a:cubicBezTo>
                    <a:pt x="110" y="1"/>
                    <a:pt x="0" y="93"/>
                    <a:pt x="0" y="220"/>
                  </a:cubicBezTo>
                  <a:cubicBezTo>
                    <a:pt x="0" y="349"/>
                    <a:pt x="110" y="459"/>
                    <a:pt x="237" y="459"/>
                  </a:cubicBezTo>
                  <a:lnTo>
                    <a:pt x="549" y="459"/>
                  </a:lnTo>
                  <a:cubicBezTo>
                    <a:pt x="659" y="459"/>
                    <a:pt x="768" y="349"/>
                    <a:pt x="768" y="220"/>
                  </a:cubicBezTo>
                  <a:cubicBezTo>
                    <a:pt x="768" y="93"/>
                    <a:pt x="659" y="1"/>
                    <a:pt x="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1360825" y="1492730"/>
              <a:ext cx="17255" cy="14478"/>
            </a:xfrm>
            <a:custGeom>
              <a:avLst/>
              <a:gdLst/>
              <a:ahLst/>
              <a:cxnLst/>
              <a:rect l="l" t="t" r="r" b="b"/>
              <a:pathLst>
                <a:path w="752" h="631" extrusionOk="0">
                  <a:moveTo>
                    <a:pt x="500" y="0"/>
                  </a:moveTo>
                  <a:cubicBezTo>
                    <a:pt x="452" y="0"/>
                    <a:pt x="405" y="15"/>
                    <a:pt x="366" y="45"/>
                  </a:cubicBezTo>
                  <a:lnTo>
                    <a:pt x="110" y="228"/>
                  </a:lnTo>
                  <a:cubicBezTo>
                    <a:pt x="20" y="301"/>
                    <a:pt x="1" y="447"/>
                    <a:pt x="74" y="539"/>
                  </a:cubicBezTo>
                  <a:cubicBezTo>
                    <a:pt x="110" y="613"/>
                    <a:pt x="183" y="630"/>
                    <a:pt x="257" y="630"/>
                  </a:cubicBezTo>
                  <a:cubicBezTo>
                    <a:pt x="293" y="630"/>
                    <a:pt x="349" y="613"/>
                    <a:pt x="385" y="594"/>
                  </a:cubicBezTo>
                  <a:lnTo>
                    <a:pt x="622" y="411"/>
                  </a:lnTo>
                  <a:cubicBezTo>
                    <a:pt x="732" y="338"/>
                    <a:pt x="751" y="191"/>
                    <a:pt x="678" y="82"/>
                  </a:cubicBezTo>
                  <a:cubicBezTo>
                    <a:pt x="635" y="29"/>
                    <a:pt x="568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1360825" y="1452026"/>
              <a:ext cx="17255" cy="14478"/>
            </a:xfrm>
            <a:custGeom>
              <a:avLst/>
              <a:gdLst/>
              <a:ahLst/>
              <a:cxnLst/>
              <a:rect l="l" t="t" r="r" b="b"/>
              <a:pathLst>
                <a:path w="752" h="631" extrusionOk="0">
                  <a:moveTo>
                    <a:pt x="250" y="0"/>
                  </a:moveTo>
                  <a:cubicBezTo>
                    <a:pt x="183" y="0"/>
                    <a:pt x="116" y="29"/>
                    <a:pt x="74" y="82"/>
                  </a:cubicBezTo>
                  <a:cubicBezTo>
                    <a:pt x="1" y="192"/>
                    <a:pt x="20" y="338"/>
                    <a:pt x="110" y="412"/>
                  </a:cubicBezTo>
                  <a:lnTo>
                    <a:pt x="366" y="594"/>
                  </a:lnTo>
                  <a:cubicBezTo>
                    <a:pt x="403" y="612"/>
                    <a:pt x="439" y="631"/>
                    <a:pt x="495" y="631"/>
                  </a:cubicBezTo>
                  <a:cubicBezTo>
                    <a:pt x="568" y="631"/>
                    <a:pt x="622" y="612"/>
                    <a:pt x="678" y="539"/>
                  </a:cubicBezTo>
                  <a:cubicBezTo>
                    <a:pt x="751" y="448"/>
                    <a:pt x="732" y="302"/>
                    <a:pt x="622" y="229"/>
                  </a:cubicBezTo>
                  <a:lnTo>
                    <a:pt x="385" y="46"/>
                  </a:lnTo>
                  <a:cubicBezTo>
                    <a:pt x="347" y="15"/>
                    <a:pt x="299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1577;p52">
            <a:extLst>
              <a:ext uri="{FF2B5EF4-FFF2-40B4-BE49-F238E27FC236}">
                <a16:creationId xmlns:a16="http://schemas.microsoft.com/office/drawing/2014/main" id="{BB647790-3B03-4F54-8855-A4EE92B9CDE7}"/>
              </a:ext>
            </a:extLst>
          </p:cNvPr>
          <p:cNvGrpSpPr/>
          <p:nvPr/>
        </p:nvGrpSpPr>
        <p:grpSpPr>
          <a:xfrm>
            <a:off x="1463165" y="1611068"/>
            <a:ext cx="394721" cy="521489"/>
            <a:chOff x="4098875" y="3325806"/>
            <a:chExt cx="257672" cy="355877"/>
          </a:xfrm>
        </p:grpSpPr>
        <p:sp>
          <p:nvSpPr>
            <p:cNvPr id="65" name="Google Shape;1578;p52">
              <a:extLst>
                <a:ext uri="{FF2B5EF4-FFF2-40B4-BE49-F238E27FC236}">
                  <a16:creationId xmlns:a16="http://schemas.microsoft.com/office/drawing/2014/main" id="{F659F8BD-F2C2-4D9E-A7E3-002CAD353616}"/>
                </a:ext>
              </a:extLst>
            </p:cNvPr>
            <p:cNvSpPr/>
            <p:nvPr/>
          </p:nvSpPr>
          <p:spPr>
            <a:xfrm>
              <a:off x="4098875" y="3456340"/>
              <a:ext cx="257672" cy="225343"/>
            </a:xfrm>
            <a:custGeom>
              <a:avLst/>
              <a:gdLst/>
              <a:ahLst/>
              <a:cxnLst/>
              <a:rect l="l" t="t" r="r" b="b"/>
              <a:pathLst>
                <a:path w="11230" h="9821" extrusionOk="0">
                  <a:moveTo>
                    <a:pt x="10771" y="7864"/>
                  </a:moveTo>
                  <a:lnTo>
                    <a:pt x="10771" y="8394"/>
                  </a:lnTo>
                  <a:lnTo>
                    <a:pt x="457" y="8394"/>
                  </a:lnTo>
                  <a:lnTo>
                    <a:pt x="457" y="7864"/>
                  </a:lnTo>
                  <a:close/>
                  <a:moveTo>
                    <a:pt x="10771" y="8852"/>
                  </a:moveTo>
                  <a:lnTo>
                    <a:pt x="10771" y="9381"/>
                  </a:lnTo>
                  <a:lnTo>
                    <a:pt x="457" y="9381"/>
                  </a:lnTo>
                  <a:lnTo>
                    <a:pt x="457" y="8852"/>
                  </a:lnTo>
                  <a:close/>
                  <a:moveTo>
                    <a:pt x="10991" y="0"/>
                  </a:moveTo>
                  <a:cubicBezTo>
                    <a:pt x="10881" y="0"/>
                    <a:pt x="10771" y="91"/>
                    <a:pt x="10771" y="220"/>
                  </a:cubicBezTo>
                  <a:lnTo>
                    <a:pt x="10771" y="7406"/>
                  </a:lnTo>
                  <a:lnTo>
                    <a:pt x="457" y="7406"/>
                  </a:lnTo>
                  <a:lnTo>
                    <a:pt x="457" y="4755"/>
                  </a:lnTo>
                  <a:cubicBezTo>
                    <a:pt x="457" y="4626"/>
                    <a:pt x="347" y="4536"/>
                    <a:pt x="220" y="4536"/>
                  </a:cubicBezTo>
                  <a:cubicBezTo>
                    <a:pt x="110" y="4536"/>
                    <a:pt x="0" y="4626"/>
                    <a:pt x="0" y="4755"/>
                  </a:cubicBezTo>
                  <a:lnTo>
                    <a:pt x="0" y="9601"/>
                  </a:lnTo>
                  <a:cubicBezTo>
                    <a:pt x="0" y="9729"/>
                    <a:pt x="110" y="9820"/>
                    <a:pt x="220" y="9820"/>
                  </a:cubicBezTo>
                  <a:lnTo>
                    <a:pt x="10991" y="9820"/>
                  </a:lnTo>
                  <a:cubicBezTo>
                    <a:pt x="11120" y="9820"/>
                    <a:pt x="11229" y="9729"/>
                    <a:pt x="11229" y="9601"/>
                  </a:cubicBezTo>
                  <a:lnTo>
                    <a:pt x="11229" y="220"/>
                  </a:lnTo>
                  <a:cubicBezTo>
                    <a:pt x="11229" y="91"/>
                    <a:pt x="11120" y="0"/>
                    <a:pt x="10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79;p52">
              <a:extLst>
                <a:ext uri="{FF2B5EF4-FFF2-40B4-BE49-F238E27FC236}">
                  <a16:creationId xmlns:a16="http://schemas.microsoft.com/office/drawing/2014/main" id="{5DB329E0-C3F3-4E9A-AD0B-1648A827300B}"/>
                </a:ext>
              </a:extLst>
            </p:cNvPr>
            <p:cNvSpPr/>
            <p:nvPr/>
          </p:nvSpPr>
          <p:spPr>
            <a:xfrm>
              <a:off x="4098875" y="3325806"/>
              <a:ext cx="257672" cy="220754"/>
            </a:xfrm>
            <a:custGeom>
              <a:avLst/>
              <a:gdLst/>
              <a:ahLst/>
              <a:cxnLst/>
              <a:rect l="l" t="t" r="r" b="b"/>
              <a:pathLst>
                <a:path w="11230" h="9621" extrusionOk="0">
                  <a:moveTo>
                    <a:pt x="1700" y="459"/>
                  </a:moveTo>
                  <a:cubicBezTo>
                    <a:pt x="1847" y="459"/>
                    <a:pt x="1956" y="586"/>
                    <a:pt x="1956" y="732"/>
                  </a:cubicBezTo>
                  <a:lnTo>
                    <a:pt x="1956" y="2195"/>
                  </a:lnTo>
                  <a:cubicBezTo>
                    <a:pt x="1956" y="2342"/>
                    <a:pt x="1847" y="2451"/>
                    <a:pt x="1700" y="2451"/>
                  </a:cubicBezTo>
                  <a:cubicBezTo>
                    <a:pt x="1554" y="2451"/>
                    <a:pt x="1427" y="2342"/>
                    <a:pt x="1427" y="2195"/>
                  </a:cubicBezTo>
                  <a:lnTo>
                    <a:pt x="1427" y="732"/>
                  </a:lnTo>
                  <a:cubicBezTo>
                    <a:pt x="1427" y="586"/>
                    <a:pt x="1554" y="459"/>
                    <a:pt x="1700" y="459"/>
                  </a:cubicBezTo>
                  <a:close/>
                  <a:moveTo>
                    <a:pt x="3658" y="459"/>
                  </a:moveTo>
                  <a:cubicBezTo>
                    <a:pt x="3804" y="459"/>
                    <a:pt x="3914" y="586"/>
                    <a:pt x="3914" y="732"/>
                  </a:cubicBezTo>
                  <a:lnTo>
                    <a:pt x="3914" y="2195"/>
                  </a:lnTo>
                  <a:cubicBezTo>
                    <a:pt x="3914" y="2342"/>
                    <a:pt x="3804" y="2451"/>
                    <a:pt x="3658" y="2451"/>
                  </a:cubicBezTo>
                  <a:cubicBezTo>
                    <a:pt x="3512" y="2451"/>
                    <a:pt x="3402" y="2342"/>
                    <a:pt x="3402" y="2195"/>
                  </a:cubicBezTo>
                  <a:lnTo>
                    <a:pt x="3402" y="732"/>
                  </a:lnTo>
                  <a:cubicBezTo>
                    <a:pt x="3402" y="586"/>
                    <a:pt x="3512" y="459"/>
                    <a:pt x="3658" y="459"/>
                  </a:cubicBezTo>
                  <a:close/>
                  <a:moveTo>
                    <a:pt x="5614" y="459"/>
                  </a:moveTo>
                  <a:cubicBezTo>
                    <a:pt x="5760" y="459"/>
                    <a:pt x="5870" y="586"/>
                    <a:pt x="5870" y="732"/>
                  </a:cubicBezTo>
                  <a:lnTo>
                    <a:pt x="5870" y="2195"/>
                  </a:lnTo>
                  <a:cubicBezTo>
                    <a:pt x="5870" y="2342"/>
                    <a:pt x="5760" y="2451"/>
                    <a:pt x="5614" y="2451"/>
                  </a:cubicBezTo>
                  <a:cubicBezTo>
                    <a:pt x="5468" y="2451"/>
                    <a:pt x="5358" y="2342"/>
                    <a:pt x="5358" y="2195"/>
                  </a:cubicBezTo>
                  <a:lnTo>
                    <a:pt x="5358" y="732"/>
                  </a:lnTo>
                  <a:cubicBezTo>
                    <a:pt x="5358" y="586"/>
                    <a:pt x="5468" y="459"/>
                    <a:pt x="5614" y="459"/>
                  </a:cubicBezTo>
                  <a:close/>
                  <a:moveTo>
                    <a:pt x="7572" y="459"/>
                  </a:moveTo>
                  <a:cubicBezTo>
                    <a:pt x="7718" y="459"/>
                    <a:pt x="7828" y="586"/>
                    <a:pt x="7828" y="732"/>
                  </a:cubicBezTo>
                  <a:lnTo>
                    <a:pt x="7828" y="2195"/>
                  </a:lnTo>
                  <a:cubicBezTo>
                    <a:pt x="7828" y="2342"/>
                    <a:pt x="7718" y="2451"/>
                    <a:pt x="7572" y="2451"/>
                  </a:cubicBezTo>
                  <a:cubicBezTo>
                    <a:pt x="7425" y="2451"/>
                    <a:pt x="7316" y="2342"/>
                    <a:pt x="7316" y="2195"/>
                  </a:cubicBezTo>
                  <a:lnTo>
                    <a:pt x="7316" y="732"/>
                  </a:lnTo>
                  <a:cubicBezTo>
                    <a:pt x="7316" y="586"/>
                    <a:pt x="7425" y="459"/>
                    <a:pt x="7572" y="459"/>
                  </a:cubicBezTo>
                  <a:close/>
                  <a:moveTo>
                    <a:pt x="9528" y="459"/>
                  </a:moveTo>
                  <a:cubicBezTo>
                    <a:pt x="9674" y="459"/>
                    <a:pt x="9784" y="586"/>
                    <a:pt x="9784" y="732"/>
                  </a:cubicBezTo>
                  <a:lnTo>
                    <a:pt x="9784" y="2195"/>
                  </a:lnTo>
                  <a:cubicBezTo>
                    <a:pt x="9784" y="2342"/>
                    <a:pt x="9674" y="2451"/>
                    <a:pt x="9528" y="2451"/>
                  </a:cubicBezTo>
                  <a:cubicBezTo>
                    <a:pt x="9381" y="2451"/>
                    <a:pt x="9272" y="2342"/>
                    <a:pt x="9272" y="2195"/>
                  </a:cubicBezTo>
                  <a:lnTo>
                    <a:pt x="9272" y="732"/>
                  </a:lnTo>
                  <a:cubicBezTo>
                    <a:pt x="9272" y="586"/>
                    <a:pt x="9381" y="459"/>
                    <a:pt x="9528" y="459"/>
                  </a:cubicBezTo>
                  <a:close/>
                  <a:moveTo>
                    <a:pt x="1700" y="1"/>
                  </a:moveTo>
                  <a:cubicBezTo>
                    <a:pt x="1298" y="1"/>
                    <a:pt x="988" y="330"/>
                    <a:pt x="988" y="732"/>
                  </a:cubicBezTo>
                  <a:lnTo>
                    <a:pt x="988" y="1227"/>
                  </a:lnTo>
                  <a:lnTo>
                    <a:pt x="220" y="1227"/>
                  </a:lnTo>
                  <a:cubicBezTo>
                    <a:pt x="110" y="1227"/>
                    <a:pt x="0" y="1337"/>
                    <a:pt x="0" y="1464"/>
                  </a:cubicBezTo>
                  <a:lnTo>
                    <a:pt x="0" y="9383"/>
                  </a:lnTo>
                  <a:cubicBezTo>
                    <a:pt x="0" y="9511"/>
                    <a:pt x="110" y="9620"/>
                    <a:pt x="220" y="9620"/>
                  </a:cubicBezTo>
                  <a:cubicBezTo>
                    <a:pt x="347" y="9620"/>
                    <a:pt x="457" y="9511"/>
                    <a:pt x="457" y="9383"/>
                  </a:cubicBezTo>
                  <a:lnTo>
                    <a:pt x="457" y="1683"/>
                  </a:lnTo>
                  <a:lnTo>
                    <a:pt x="988" y="1683"/>
                  </a:lnTo>
                  <a:lnTo>
                    <a:pt x="988" y="2195"/>
                  </a:lnTo>
                  <a:cubicBezTo>
                    <a:pt x="988" y="2598"/>
                    <a:pt x="1298" y="2909"/>
                    <a:pt x="1700" y="2909"/>
                  </a:cubicBezTo>
                  <a:cubicBezTo>
                    <a:pt x="2085" y="2909"/>
                    <a:pt x="2414" y="2598"/>
                    <a:pt x="2414" y="2195"/>
                  </a:cubicBezTo>
                  <a:lnTo>
                    <a:pt x="2414" y="1683"/>
                  </a:lnTo>
                  <a:lnTo>
                    <a:pt x="2944" y="1683"/>
                  </a:lnTo>
                  <a:lnTo>
                    <a:pt x="2944" y="2195"/>
                  </a:lnTo>
                  <a:cubicBezTo>
                    <a:pt x="2944" y="2598"/>
                    <a:pt x="3256" y="2909"/>
                    <a:pt x="3658" y="2909"/>
                  </a:cubicBezTo>
                  <a:cubicBezTo>
                    <a:pt x="4041" y="2909"/>
                    <a:pt x="4371" y="2598"/>
                    <a:pt x="4371" y="2195"/>
                  </a:cubicBezTo>
                  <a:lnTo>
                    <a:pt x="4371" y="1683"/>
                  </a:lnTo>
                  <a:lnTo>
                    <a:pt x="4902" y="1683"/>
                  </a:lnTo>
                  <a:lnTo>
                    <a:pt x="4902" y="2195"/>
                  </a:lnTo>
                  <a:cubicBezTo>
                    <a:pt x="4902" y="2598"/>
                    <a:pt x="5212" y="2909"/>
                    <a:pt x="5614" y="2909"/>
                  </a:cubicBezTo>
                  <a:cubicBezTo>
                    <a:pt x="6016" y="2909"/>
                    <a:pt x="6328" y="2598"/>
                    <a:pt x="6328" y="2195"/>
                  </a:cubicBezTo>
                  <a:lnTo>
                    <a:pt x="6328" y="1683"/>
                  </a:lnTo>
                  <a:lnTo>
                    <a:pt x="6858" y="1683"/>
                  </a:lnTo>
                  <a:lnTo>
                    <a:pt x="6858" y="2195"/>
                  </a:lnTo>
                  <a:cubicBezTo>
                    <a:pt x="6858" y="2598"/>
                    <a:pt x="7169" y="2909"/>
                    <a:pt x="7572" y="2909"/>
                  </a:cubicBezTo>
                  <a:cubicBezTo>
                    <a:pt x="7974" y="2909"/>
                    <a:pt x="8284" y="2598"/>
                    <a:pt x="8284" y="2195"/>
                  </a:cubicBezTo>
                  <a:lnTo>
                    <a:pt x="8284" y="1683"/>
                  </a:lnTo>
                  <a:lnTo>
                    <a:pt x="8815" y="1683"/>
                  </a:lnTo>
                  <a:lnTo>
                    <a:pt x="8815" y="2195"/>
                  </a:lnTo>
                  <a:cubicBezTo>
                    <a:pt x="8815" y="2598"/>
                    <a:pt x="9125" y="2909"/>
                    <a:pt x="9528" y="2909"/>
                  </a:cubicBezTo>
                  <a:cubicBezTo>
                    <a:pt x="9930" y="2909"/>
                    <a:pt x="10242" y="2598"/>
                    <a:pt x="10242" y="2195"/>
                  </a:cubicBezTo>
                  <a:lnTo>
                    <a:pt x="10242" y="1683"/>
                  </a:lnTo>
                  <a:lnTo>
                    <a:pt x="10771" y="1683"/>
                  </a:lnTo>
                  <a:lnTo>
                    <a:pt x="10771" y="4848"/>
                  </a:lnTo>
                  <a:cubicBezTo>
                    <a:pt x="10771" y="4975"/>
                    <a:pt x="10864" y="5085"/>
                    <a:pt x="10991" y="5085"/>
                  </a:cubicBezTo>
                  <a:cubicBezTo>
                    <a:pt x="11120" y="5085"/>
                    <a:pt x="11229" y="4975"/>
                    <a:pt x="11229" y="4848"/>
                  </a:cubicBezTo>
                  <a:lnTo>
                    <a:pt x="11229" y="1464"/>
                  </a:lnTo>
                  <a:cubicBezTo>
                    <a:pt x="11229" y="1337"/>
                    <a:pt x="11120" y="1227"/>
                    <a:pt x="10991" y="1227"/>
                  </a:cubicBezTo>
                  <a:lnTo>
                    <a:pt x="10242" y="1227"/>
                  </a:lnTo>
                  <a:lnTo>
                    <a:pt x="10242" y="732"/>
                  </a:lnTo>
                  <a:cubicBezTo>
                    <a:pt x="10242" y="330"/>
                    <a:pt x="9930" y="1"/>
                    <a:pt x="9528" y="1"/>
                  </a:cubicBezTo>
                  <a:cubicBezTo>
                    <a:pt x="9125" y="1"/>
                    <a:pt x="8815" y="330"/>
                    <a:pt x="8815" y="732"/>
                  </a:cubicBezTo>
                  <a:lnTo>
                    <a:pt x="8815" y="1227"/>
                  </a:lnTo>
                  <a:lnTo>
                    <a:pt x="8284" y="1227"/>
                  </a:lnTo>
                  <a:lnTo>
                    <a:pt x="8284" y="732"/>
                  </a:lnTo>
                  <a:cubicBezTo>
                    <a:pt x="8284" y="330"/>
                    <a:pt x="7974" y="1"/>
                    <a:pt x="7572" y="1"/>
                  </a:cubicBezTo>
                  <a:cubicBezTo>
                    <a:pt x="7169" y="1"/>
                    <a:pt x="6858" y="330"/>
                    <a:pt x="6858" y="732"/>
                  </a:cubicBezTo>
                  <a:lnTo>
                    <a:pt x="6858" y="1227"/>
                  </a:lnTo>
                  <a:lnTo>
                    <a:pt x="6328" y="1227"/>
                  </a:lnTo>
                  <a:lnTo>
                    <a:pt x="6328" y="732"/>
                  </a:lnTo>
                  <a:cubicBezTo>
                    <a:pt x="6328" y="330"/>
                    <a:pt x="6016" y="1"/>
                    <a:pt x="5614" y="1"/>
                  </a:cubicBezTo>
                  <a:cubicBezTo>
                    <a:pt x="5212" y="1"/>
                    <a:pt x="4902" y="330"/>
                    <a:pt x="4902" y="732"/>
                  </a:cubicBezTo>
                  <a:lnTo>
                    <a:pt x="4902" y="1227"/>
                  </a:lnTo>
                  <a:lnTo>
                    <a:pt x="4371" y="1227"/>
                  </a:lnTo>
                  <a:lnTo>
                    <a:pt x="4371" y="732"/>
                  </a:lnTo>
                  <a:cubicBezTo>
                    <a:pt x="4371" y="330"/>
                    <a:pt x="4041" y="1"/>
                    <a:pt x="3658" y="1"/>
                  </a:cubicBezTo>
                  <a:cubicBezTo>
                    <a:pt x="3256" y="1"/>
                    <a:pt x="2944" y="330"/>
                    <a:pt x="2944" y="732"/>
                  </a:cubicBezTo>
                  <a:lnTo>
                    <a:pt x="2944" y="1227"/>
                  </a:lnTo>
                  <a:lnTo>
                    <a:pt x="2414" y="1227"/>
                  </a:lnTo>
                  <a:lnTo>
                    <a:pt x="2414" y="732"/>
                  </a:lnTo>
                  <a:cubicBezTo>
                    <a:pt x="2414" y="330"/>
                    <a:pt x="2085" y="1"/>
                    <a:pt x="17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80;p52">
              <a:extLst>
                <a:ext uri="{FF2B5EF4-FFF2-40B4-BE49-F238E27FC236}">
                  <a16:creationId xmlns:a16="http://schemas.microsoft.com/office/drawing/2014/main" id="{73B8D28C-89A8-456C-9AE9-DE48B2C4D479}"/>
                </a:ext>
              </a:extLst>
            </p:cNvPr>
            <p:cNvSpPr/>
            <p:nvPr/>
          </p:nvSpPr>
          <p:spPr>
            <a:xfrm>
              <a:off x="4133682" y="3411001"/>
              <a:ext cx="127597" cy="104514"/>
            </a:xfrm>
            <a:custGeom>
              <a:avLst/>
              <a:gdLst/>
              <a:ahLst/>
              <a:cxnLst/>
              <a:rect l="l" t="t" r="r" b="b"/>
              <a:pathLst>
                <a:path w="5561" h="4555" extrusionOk="0">
                  <a:moveTo>
                    <a:pt x="1575" y="0"/>
                  </a:moveTo>
                  <a:cubicBezTo>
                    <a:pt x="1515" y="0"/>
                    <a:pt x="1458" y="25"/>
                    <a:pt x="1409" y="74"/>
                  </a:cubicBezTo>
                  <a:cubicBezTo>
                    <a:pt x="1" y="1665"/>
                    <a:pt x="696" y="4280"/>
                    <a:pt x="732" y="4390"/>
                  </a:cubicBezTo>
                  <a:cubicBezTo>
                    <a:pt x="751" y="4481"/>
                    <a:pt x="842" y="4554"/>
                    <a:pt x="952" y="4554"/>
                  </a:cubicBezTo>
                  <a:cubicBezTo>
                    <a:pt x="971" y="4554"/>
                    <a:pt x="988" y="4536"/>
                    <a:pt x="1007" y="4536"/>
                  </a:cubicBezTo>
                  <a:cubicBezTo>
                    <a:pt x="1134" y="4500"/>
                    <a:pt x="1208" y="4371"/>
                    <a:pt x="1171" y="4261"/>
                  </a:cubicBezTo>
                  <a:cubicBezTo>
                    <a:pt x="1153" y="4244"/>
                    <a:pt x="659" y="2342"/>
                    <a:pt x="1373" y="933"/>
                  </a:cubicBezTo>
                  <a:cubicBezTo>
                    <a:pt x="1427" y="1555"/>
                    <a:pt x="1556" y="2433"/>
                    <a:pt x="1976" y="2835"/>
                  </a:cubicBezTo>
                  <a:cubicBezTo>
                    <a:pt x="2018" y="2877"/>
                    <a:pt x="2079" y="2897"/>
                    <a:pt x="2138" y="2897"/>
                  </a:cubicBezTo>
                  <a:cubicBezTo>
                    <a:pt x="2158" y="2897"/>
                    <a:pt x="2177" y="2895"/>
                    <a:pt x="2195" y="2891"/>
                  </a:cubicBezTo>
                  <a:cubicBezTo>
                    <a:pt x="2287" y="2872"/>
                    <a:pt x="2341" y="2798"/>
                    <a:pt x="2360" y="2708"/>
                  </a:cubicBezTo>
                  <a:lnTo>
                    <a:pt x="2470" y="2013"/>
                  </a:lnTo>
                  <a:lnTo>
                    <a:pt x="2799" y="2433"/>
                  </a:lnTo>
                  <a:cubicBezTo>
                    <a:pt x="2844" y="2494"/>
                    <a:pt x="2903" y="2529"/>
                    <a:pt x="2974" y="2529"/>
                  </a:cubicBezTo>
                  <a:cubicBezTo>
                    <a:pt x="2989" y="2529"/>
                    <a:pt x="3003" y="2528"/>
                    <a:pt x="3019" y="2525"/>
                  </a:cubicBezTo>
                  <a:cubicBezTo>
                    <a:pt x="3110" y="2506"/>
                    <a:pt x="3183" y="2433"/>
                    <a:pt x="3202" y="2342"/>
                  </a:cubicBezTo>
                  <a:lnTo>
                    <a:pt x="3292" y="1940"/>
                  </a:lnTo>
                  <a:lnTo>
                    <a:pt x="3548" y="2305"/>
                  </a:lnTo>
                  <a:cubicBezTo>
                    <a:pt x="3585" y="2359"/>
                    <a:pt x="3641" y="2378"/>
                    <a:pt x="3714" y="2396"/>
                  </a:cubicBezTo>
                  <a:cubicBezTo>
                    <a:pt x="3768" y="2396"/>
                    <a:pt x="3841" y="2378"/>
                    <a:pt x="3878" y="2342"/>
                  </a:cubicBezTo>
                  <a:lnTo>
                    <a:pt x="5450" y="1025"/>
                  </a:lnTo>
                  <a:cubicBezTo>
                    <a:pt x="5543" y="952"/>
                    <a:pt x="5560" y="806"/>
                    <a:pt x="5469" y="714"/>
                  </a:cubicBezTo>
                  <a:cubicBezTo>
                    <a:pt x="5427" y="661"/>
                    <a:pt x="5359" y="632"/>
                    <a:pt x="5292" y="632"/>
                  </a:cubicBezTo>
                  <a:cubicBezTo>
                    <a:pt x="5244" y="632"/>
                    <a:pt x="5196" y="647"/>
                    <a:pt x="5158" y="677"/>
                  </a:cubicBezTo>
                  <a:lnTo>
                    <a:pt x="3768" y="1830"/>
                  </a:lnTo>
                  <a:lnTo>
                    <a:pt x="3366" y="1281"/>
                  </a:lnTo>
                  <a:cubicBezTo>
                    <a:pt x="3320" y="1220"/>
                    <a:pt x="3262" y="1185"/>
                    <a:pt x="3191" y="1185"/>
                  </a:cubicBezTo>
                  <a:cubicBezTo>
                    <a:pt x="3176" y="1185"/>
                    <a:pt x="3161" y="1186"/>
                    <a:pt x="3146" y="1189"/>
                  </a:cubicBezTo>
                  <a:cubicBezTo>
                    <a:pt x="3055" y="1208"/>
                    <a:pt x="2982" y="1262"/>
                    <a:pt x="2963" y="1354"/>
                  </a:cubicBezTo>
                  <a:lnTo>
                    <a:pt x="2873" y="1774"/>
                  </a:lnTo>
                  <a:lnTo>
                    <a:pt x="2524" y="1318"/>
                  </a:lnTo>
                  <a:cubicBezTo>
                    <a:pt x="2479" y="1257"/>
                    <a:pt x="2408" y="1221"/>
                    <a:pt x="2333" y="1221"/>
                  </a:cubicBezTo>
                  <a:cubicBezTo>
                    <a:pt x="2318" y="1221"/>
                    <a:pt x="2302" y="1223"/>
                    <a:pt x="2287" y="1226"/>
                  </a:cubicBezTo>
                  <a:cubicBezTo>
                    <a:pt x="2195" y="1245"/>
                    <a:pt x="2141" y="1318"/>
                    <a:pt x="2122" y="1408"/>
                  </a:cubicBezTo>
                  <a:lnTo>
                    <a:pt x="2012" y="1994"/>
                  </a:lnTo>
                  <a:cubicBezTo>
                    <a:pt x="1829" y="1408"/>
                    <a:pt x="1793" y="586"/>
                    <a:pt x="1812" y="238"/>
                  </a:cubicBezTo>
                  <a:cubicBezTo>
                    <a:pt x="1812" y="128"/>
                    <a:pt x="1756" y="55"/>
                    <a:pt x="1666" y="19"/>
                  </a:cubicBezTo>
                  <a:cubicBezTo>
                    <a:pt x="1635" y="7"/>
                    <a:pt x="1605" y="0"/>
                    <a:pt x="1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81;p52">
              <a:extLst>
                <a:ext uri="{FF2B5EF4-FFF2-40B4-BE49-F238E27FC236}">
                  <a16:creationId xmlns:a16="http://schemas.microsoft.com/office/drawing/2014/main" id="{AFAA62CA-E9B9-4720-A7F9-5510E3834AC9}"/>
                </a:ext>
              </a:extLst>
            </p:cNvPr>
            <p:cNvSpPr/>
            <p:nvPr/>
          </p:nvSpPr>
          <p:spPr>
            <a:xfrm>
              <a:off x="4165163" y="3447736"/>
              <a:ext cx="118373" cy="98411"/>
            </a:xfrm>
            <a:custGeom>
              <a:avLst/>
              <a:gdLst/>
              <a:ahLst/>
              <a:cxnLst/>
              <a:rect l="l" t="t" r="r" b="b"/>
              <a:pathLst>
                <a:path w="5159" h="4289" extrusionOk="0">
                  <a:moveTo>
                    <a:pt x="4890" y="1"/>
                  </a:moveTo>
                  <a:cubicBezTo>
                    <a:pt x="4842" y="1"/>
                    <a:pt x="4794" y="15"/>
                    <a:pt x="4756" y="46"/>
                  </a:cubicBezTo>
                  <a:lnTo>
                    <a:pt x="111" y="3886"/>
                  </a:lnTo>
                  <a:cubicBezTo>
                    <a:pt x="18" y="3977"/>
                    <a:pt x="1" y="4123"/>
                    <a:pt x="74" y="4216"/>
                  </a:cubicBezTo>
                  <a:cubicBezTo>
                    <a:pt x="128" y="4270"/>
                    <a:pt x="184" y="4289"/>
                    <a:pt x="257" y="4289"/>
                  </a:cubicBezTo>
                  <a:cubicBezTo>
                    <a:pt x="311" y="4289"/>
                    <a:pt x="348" y="4289"/>
                    <a:pt x="403" y="4252"/>
                  </a:cubicBezTo>
                  <a:lnTo>
                    <a:pt x="5048" y="412"/>
                  </a:lnTo>
                  <a:cubicBezTo>
                    <a:pt x="5139" y="320"/>
                    <a:pt x="5158" y="173"/>
                    <a:pt x="5066" y="83"/>
                  </a:cubicBezTo>
                  <a:cubicBezTo>
                    <a:pt x="5023" y="29"/>
                    <a:pt x="4956" y="1"/>
                    <a:pt x="4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82;p52">
              <a:extLst>
                <a:ext uri="{FF2B5EF4-FFF2-40B4-BE49-F238E27FC236}">
                  <a16:creationId xmlns:a16="http://schemas.microsoft.com/office/drawing/2014/main" id="{AF08741B-39B0-4138-BF3A-411E2E308D4A}"/>
                </a:ext>
              </a:extLst>
            </p:cNvPr>
            <p:cNvSpPr/>
            <p:nvPr/>
          </p:nvSpPr>
          <p:spPr>
            <a:xfrm>
              <a:off x="4253295" y="3504204"/>
              <a:ext cx="58326" cy="49056"/>
            </a:xfrm>
            <a:custGeom>
              <a:avLst/>
              <a:gdLst/>
              <a:ahLst/>
              <a:cxnLst/>
              <a:rect l="l" t="t" r="r" b="b"/>
              <a:pathLst>
                <a:path w="2542" h="2138" extrusionOk="0">
                  <a:moveTo>
                    <a:pt x="786" y="455"/>
                  </a:moveTo>
                  <a:cubicBezTo>
                    <a:pt x="859" y="455"/>
                    <a:pt x="932" y="492"/>
                    <a:pt x="988" y="529"/>
                  </a:cubicBezTo>
                  <a:lnTo>
                    <a:pt x="1115" y="657"/>
                  </a:lnTo>
                  <a:cubicBezTo>
                    <a:pt x="1152" y="703"/>
                    <a:pt x="1207" y="725"/>
                    <a:pt x="1264" y="725"/>
                  </a:cubicBezTo>
                  <a:cubicBezTo>
                    <a:pt x="1321" y="725"/>
                    <a:pt x="1381" y="703"/>
                    <a:pt x="1427" y="657"/>
                  </a:cubicBezTo>
                  <a:lnTo>
                    <a:pt x="1554" y="529"/>
                  </a:lnTo>
                  <a:cubicBezTo>
                    <a:pt x="1609" y="483"/>
                    <a:pt x="1678" y="461"/>
                    <a:pt x="1747" y="461"/>
                  </a:cubicBezTo>
                  <a:cubicBezTo>
                    <a:pt x="1815" y="461"/>
                    <a:pt x="1884" y="483"/>
                    <a:pt x="1939" y="529"/>
                  </a:cubicBezTo>
                  <a:cubicBezTo>
                    <a:pt x="2049" y="638"/>
                    <a:pt x="2049" y="821"/>
                    <a:pt x="1939" y="913"/>
                  </a:cubicBezTo>
                  <a:lnTo>
                    <a:pt x="1262" y="1589"/>
                  </a:lnTo>
                  <a:lnTo>
                    <a:pt x="603" y="913"/>
                  </a:lnTo>
                  <a:cubicBezTo>
                    <a:pt x="549" y="877"/>
                    <a:pt x="512" y="804"/>
                    <a:pt x="512" y="731"/>
                  </a:cubicBezTo>
                  <a:cubicBezTo>
                    <a:pt x="512" y="657"/>
                    <a:pt x="549" y="584"/>
                    <a:pt x="603" y="529"/>
                  </a:cubicBezTo>
                  <a:cubicBezTo>
                    <a:pt x="659" y="492"/>
                    <a:pt x="713" y="455"/>
                    <a:pt x="786" y="455"/>
                  </a:cubicBezTo>
                  <a:close/>
                  <a:moveTo>
                    <a:pt x="796" y="0"/>
                  </a:moveTo>
                  <a:cubicBezTo>
                    <a:pt x="608" y="0"/>
                    <a:pt x="419" y="74"/>
                    <a:pt x="274" y="218"/>
                  </a:cubicBezTo>
                  <a:cubicBezTo>
                    <a:pt x="0" y="492"/>
                    <a:pt x="0" y="968"/>
                    <a:pt x="274" y="1243"/>
                  </a:cubicBezTo>
                  <a:lnTo>
                    <a:pt x="1115" y="2084"/>
                  </a:lnTo>
                  <a:cubicBezTo>
                    <a:pt x="1152" y="2120"/>
                    <a:pt x="1207" y="2138"/>
                    <a:pt x="1262" y="2138"/>
                  </a:cubicBezTo>
                  <a:cubicBezTo>
                    <a:pt x="1335" y="2138"/>
                    <a:pt x="1390" y="2120"/>
                    <a:pt x="1427" y="2084"/>
                  </a:cubicBezTo>
                  <a:lnTo>
                    <a:pt x="2268" y="1243"/>
                  </a:lnTo>
                  <a:cubicBezTo>
                    <a:pt x="2542" y="968"/>
                    <a:pt x="2542" y="492"/>
                    <a:pt x="2268" y="218"/>
                  </a:cubicBezTo>
                  <a:cubicBezTo>
                    <a:pt x="2124" y="74"/>
                    <a:pt x="1934" y="0"/>
                    <a:pt x="1744" y="0"/>
                  </a:cubicBezTo>
                  <a:cubicBezTo>
                    <a:pt x="1572" y="0"/>
                    <a:pt x="1400" y="60"/>
                    <a:pt x="1262" y="182"/>
                  </a:cubicBezTo>
                  <a:cubicBezTo>
                    <a:pt x="1132" y="60"/>
                    <a:pt x="965" y="0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83;p52">
              <a:extLst>
                <a:ext uri="{FF2B5EF4-FFF2-40B4-BE49-F238E27FC236}">
                  <a16:creationId xmlns:a16="http://schemas.microsoft.com/office/drawing/2014/main" id="{7CEFB5A4-E008-472E-91C8-B526048450FF}"/>
                </a:ext>
              </a:extLst>
            </p:cNvPr>
            <p:cNvSpPr/>
            <p:nvPr/>
          </p:nvSpPr>
          <p:spPr>
            <a:xfrm>
              <a:off x="4204169" y="3542338"/>
              <a:ext cx="45362" cy="10532"/>
            </a:xfrm>
            <a:custGeom>
              <a:avLst/>
              <a:gdLst/>
              <a:ahLst/>
              <a:cxnLst/>
              <a:rect l="l" t="t" r="r" b="b"/>
              <a:pathLst>
                <a:path w="1977" h="459" extrusionOk="0">
                  <a:moveTo>
                    <a:pt x="220" y="0"/>
                  </a:moveTo>
                  <a:cubicBezTo>
                    <a:pt x="111" y="0"/>
                    <a:pt x="1" y="93"/>
                    <a:pt x="1" y="220"/>
                  </a:cubicBezTo>
                  <a:cubicBezTo>
                    <a:pt x="1" y="349"/>
                    <a:pt x="111" y="458"/>
                    <a:pt x="220" y="458"/>
                  </a:cubicBezTo>
                  <a:lnTo>
                    <a:pt x="1757" y="458"/>
                  </a:lnTo>
                  <a:cubicBezTo>
                    <a:pt x="1885" y="458"/>
                    <a:pt x="1976" y="349"/>
                    <a:pt x="1976" y="220"/>
                  </a:cubicBezTo>
                  <a:cubicBezTo>
                    <a:pt x="1976" y="93"/>
                    <a:pt x="1885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84;p52">
              <a:extLst>
                <a:ext uri="{FF2B5EF4-FFF2-40B4-BE49-F238E27FC236}">
                  <a16:creationId xmlns:a16="http://schemas.microsoft.com/office/drawing/2014/main" id="{C1C4547A-1843-4B62-9252-7D86D0F74D08}"/>
                </a:ext>
              </a:extLst>
            </p:cNvPr>
            <p:cNvSpPr/>
            <p:nvPr/>
          </p:nvSpPr>
          <p:spPr>
            <a:xfrm>
              <a:off x="4204169" y="3564595"/>
              <a:ext cx="31526" cy="10486"/>
            </a:xfrm>
            <a:custGeom>
              <a:avLst/>
              <a:gdLst/>
              <a:ahLst/>
              <a:cxnLst/>
              <a:rect l="l" t="t" r="r" b="b"/>
              <a:pathLst>
                <a:path w="1374" h="457" extrusionOk="0">
                  <a:moveTo>
                    <a:pt x="220" y="0"/>
                  </a:moveTo>
                  <a:cubicBezTo>
                    <a:pt x="111" y="0"/>
                    <a:pt x="1" y="110"/>
                    <a:pt x="1" y="238"/>
                  </a:cubicBezTo>
                  <a:cubicBezTo>
                    <a:pt x="1" y="366"/>
                    <a:pt x="111" y="457"/>
                    <a:pt x="220" y="457"/>
                  </a:cubicBezTo>
                  <a:lnTo>
                    <a:pt x="1154" y="457"/>
                  </a:lnTo>
                  <a:cubicBezTo>
                    <a:pt x="1264" y="457"/>
                    <a:pt x="1373" y="366"/>
                    <a:pt x="1373" y="238"/>
                  </a:cubicBezTo>
                  <a:cubicBezTo>
                    <a:pt x="1373" y="110"/>
                    <a:pt x="1264" y="0"/>
                    <a:pt x="1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1441;p52">
            <a:extLst>
              <a:ext uri="{FF2B5EF4-FFF2-40B4-BE49-F238E27FC236}">
                <a16:creationId xmlns:a16="http://schemas.microsoft.com/office/drawing/2014/main" id="{5113605D-3CE4-4832-8606-1D65F9A9BA2B}"/>
              </a:ext>
            </a:extLst>
          </p:cNvPr>
          <p:cNvGrpSpPr/>
          <p:nvPr/>
        </p:nvGrpSpPr>
        <p:grpSpPr>
          <a:xfrm>
            <a:off x="7073796" y="1616986"/>
            <a:ext cx="533128" cy="544149"/>
            <a:chOff x="2672155" y="1976319"/>
            <a:chExt cx="355877" cy="355854"/>
          </a:xfrm>
        </p:grpSpPr>
        <p:sp>
          <p:nvSpPr>
            <p:cNvPr id="73" name="Google Shape;1442;p52">
              <a:extLst>
                <a:ext uri="{FF2B5EF4-FFF2-40B4-BE49-F238E27FC236}">
                  <a16:creationId xmlns:a16="http://schemas.microsoft.com/office/drawing/2014/main" id="{E1C1D35E-8D0F-4FA7-B5B7-C6C3F380E938}"/>
                </a:ext>
              </a:extLst>
            </p:cNvPr>
            <p:cNvSpPr/>
            <p:nvPr/>
          </p:nvSpPr>
          <p:spPr>
            <a:xfrm>
              <a:off x="2840846" y="2044718"/>
              <a:ext cx="150657" cy="38203"/>
            </a:xfrm>
            <a:custGeom>
              <a:avLst/>
              <a:gdLst/>
              <a:ahLst/>
              <a:cxnLst/>
              <a:rect l="l" t="t" r="r" b="b"/>
              <a:pathLst>
                <a:path w="6566" h="1665" extrusionOk="0">
                  <a:moveTo>
                    <a:pt x="6109" y="457"/>
                  </a:moveTo>
                  <a:lnTo>
                    <a:pt x="6109" y="1226"/>
                  </a:lnTo>
                  <a:lnTo>
                    <a:pt x="439" y="1226"/>
                  </a:lnTo>
                  <a:lnTo>
                    <a:pt x="439" y="457"/>
                  </a:lnTo>
                  <a:close/>
                  <a:moveTo>
                    <a:pt x="220" y="1"/>
                  </a:moveTo>
                  <a:cubicBezTo>
                    <a:pt x="91" y="1"/>
                    <a:pt x="1" y="92"/>
                    <a:pt x="1" y="220"/>
                  </a:cubicBezTo>
                  <a:lnTo>
                    <a:pt x="1" y="1445"/>
                  </a:lnTo>
                  <a:cubicBezTo>
                    <a:pt x="1" y="1574"/>
                    <a:pt x="91" y="1664"/>
                    <a:pt x="220" y="1664"/>
                  </a:cubicBezTo>
                  <a:lnTo>
                    <a:pt x="6346" y="1664"/>
                  </a:lnTo>
                  <a:cubicBezTo>
                    <a:pt x="6456" y="1664"/>
                    <a:pt x="6565" y="1574"/>
                    <a:pt x="6565" y="1445"/>
                  </a:cubicBezTo>
                  <a:lnTo>
                    <a:pt x="6565" y="220"/>
                  </a:lnTo>
                  <a:cubicBezTo>
                    <a:pt x="6565" y="92"/>
                    <a:pt x="6456" y="1"/>
                    <a:pt x="6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43;p52">
              <a:extLst>
                <a:ext uri="{FF2B5EF4-FFF2-40B4-BE49-F238E27FC236}">
                  <a16:creationId xmlns:a16="http://schemas.microsoft.com/office/drawing/2014/main" id="{D45BF7E4-F6AB-47B9-9A42-30FA1075BDCE}"/>
                </a:ext>
              </a:extLst>
            </p:cNvPr>
            <p:cNvSpPr/>
            <p:nvPr/>
          </p:nvSpPr>
          <p:spPr>
            <a:xfrm>
              <a:off x="2840846" y="2095931"/>
              <a:ext cx="150657" cy="10486"/>
            </a:xfrm>
            <a:custGeom>
              <a:avLst/>
              <a:gdLst/>
              <a:ahLst/>
              <a:cxnLst/>
              <a:rect l="l" t="t" r="r" b="b"/>
              <a:pathLst>
                <a:path w="6566" h="457" extrusionOk="0">
                  <a:moveTo>
                    <a:pt x="220" y="0"/>
                  </a:moveTo>
                  <a:cubicBezTo>
                    <a:pt x="91" y="0"/>
                    <a:pt x="1" y="91"/>
                    <a:pt x="1" y="220"/>
                  </a:cubicBezTo>
                  <a:cubicBezTo>
                    <a:pt x="1" y="347"/>
                    <a:pt x="91" y="457"/>
                    <a:pt x="220" y="457"/>
                  </a:cubicBezTo>
                  <a:lnTo>
                    <a:pt x="6346" y="457"/>
                  </a:lnTo>
                  <a:cubicBezTo>
                    <a:pt x="6456" y="457"/>
                    <a:pt x="6565" y="347"/>
                    <a:pt x="6565" y="220"/>
                  </a:cubicBezTo>
                  <a:cubicBezTo>
                    <a:pt x="6565" y="91"/>
                    <a:pt x="6456" y="0"/>
                    <a:pt x="6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44;p52">
              <a:extLst>
                <a:ext uri="{FF2B5EF4-FFF2-40B4-BE49-F238E27FC236}">
                  <a16:creationId xmlns:a16="http://schemas.microsoft.com/office/drawing/2014/main" id="{F0242781-EE42-48D6-A5E6-35F7E72B2247}"/>
                </a:ext>
              </a:extLst>
            </p:cNvPr>
            <p:cNvSpPr/>
            <p:nvPr/>
          </p:nvSpPr>
          <p:spPr>
            <a:xfrm>
              <a:off x="2854682" y="2119817"/>
              <a:ext cx="122985" cy="10532"/>
            </a:xfrm>
            <a:custGeom>
              <a:avLst/>
              <a:gdLst/>
              <a:ahLst/>
              <a:cxnLst/>
              <a:rect l="l" t="t" r="r" b="b"/>
              <a:pathLst>
                <a:path w="5360" h="459" extrusionOk="0">
                  <a:moveTo>
                    <a:pt x="220" y="1"/>
                  </a:moveTo>
                  <a:cubicBezTo>
                    <a:pt x="110" y="1"/>
                    <a:pt x="0" y="93"/>
                    <a:pt x="0" y="220"/>
                  </a:cubicBezTo>
                  <a:cubicBezTo>
                    <a:pt x="0" y="349"/>
                    <a:pt x="110" y="459"/>
                    <a:pt x="220" y="459"/>
                  </a:cubicBezTo>
                  <a:lnTo>
                    <a:pt x="5121" y="459"/>
                  </a:lnTo>
                  <a:cubicBezTo>
                    <a:pt x="5250" y="459"/>
                    <a:pt x="5359" y="349"/>
                    <a:pt x="5359" y="220"/>
                  </a:cubicBezTo>
                  <a:cubicBezTo>
                    <a:pt x="5359" y="93"/>
                    <a:pt x="5250" y="1"/>
                    <a:pt x="5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45;p52">
              <a:extLst>
                <a:ext uri="{FF2B5EF4-FFF2-40B4-BE49-F238E27FC236}">
                  <a16:creationId xmlns:a16="http://schemas.microsoft.com/office/drawing/2014/main" id="{3A770BFE-3688-42D7-AAB7-13557A82F4E9}"/>
                </a:ext>
              </a:extLst>
            </p:cNvPr>
            <p:cNvSpPr/>
            <p:nvPr/>
          </p:nvSpPr>
          <p:spPr>
            <a:xfrm>
              <a:off x="2960023" y="2175206"/>
              <a:ext cx="31481" cy="10532"/>
            </a:xfrm>
            <a:custGeom>
              <a:avLst/>
              <a:gdLst/>
              <a:ahLst/>
              <a:cxnLst/>
              <a:rect l="l" t="t" r="r" b="b"/>
              <a:pathLst>
                <a:path w="1372" h="459" extrusionOk="0">
                  <a:moveTo>
                    <a:pt x="220" y="1"/>
                  </a:moveTo>
                  <a:cubicBezTo>
                    <a:pt x="110" y="1"/>
                    <a:pt x="0" y="93"/>
                    <a:pt x="0" y="220"/>
                  </a:cubicBezTo>
                  <a:cubicBezTo>
                    <a:pt x="0" y="349"/>
                    <a:pt x="110" y="459"/>
                    <a:pt x="220" y="459"/>
                  </a:cubicBezTo>
                  <a:lnTo>
                    <a:pt x="1152" y="459"/>
                  </a:lnTo>
                  <a:cubicBezTo>
                    <a:pt x="1262" y="459"/>
                    <a:pt x="1371" y="349"/>
                    <a:pt x="1371" y="220"/>
                  </a:cubicBezTo>
                  <a:cubicBezTo>
                    <a:pt x="1371" y="93"/>
                    <a:pt x="1262" y="1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46;p52">
              <a:extLst>
                <a:ext uri="{FF2B5EF4-FFF2-40B4-BE49-F238E27FC236}">
                  <a16:creationId xmlns:a16="http://schemas.microsoft.com/office/drawing/2014/main" id="{43A5A3DE-22FF-4AA5-BD63-11FA5ED3A375}"/>
                </a:ext>
              </a:extLst>
            </p:cNvPr>
            <p:cNvSpPr/>
            <p:nvPr/>
          </p:nvSpPr>
          <p:spPr>
            <a:xfrm>
              <a:off x="2840846" y="2175206"/>
              <a:ext cx="31481" cy="10532"/>
            </a:xfrm>
            <a:custGeom>
              <a:avLst/>
              <a:gdLst/>
              <a:ahLst/>
              <a:cxnLst/>
              <a:rect l="l" t="t" r="r" b="b"/>
              <a:pathLst>
                <a:path w="1372" h="459" extrusionOk="0">
                  <a:moveTo>
                    <a:pt x="220" y="1"/>
                  </a:moveTo>
                  <a:cubicBezTo>
                    <a:pt x="91" y="1"/>
                    <a:pt x="1" y="93"/>
                    <a:pt x="1" y="220"/>
                  </a:cubicBezTo>
                  <a:cubicBezTo>
                    <a:pt x="1" y="349"/>
                    <a:pt x="91" y="459"/>
                    <a:pt x="220" y="459"/>
                  </a:cubicBezTo>
                  <a:lnTo>
                    <a:pt x="1134" y="459"/>
                  </a:lnTo>
                  <a:cubicBezTo>
                    <a:pt x="1262" y="459"/>
                    <a:pt x="1371" y="349"/>
                    <a:pt x="1371" y="220"/>
                  </a:cubicBezTo>
                  <a:cubicBezTo>
                    <a:pt x="1371" y="93"/>
                    <a:pt x="1262" y="1"/>
                    <a:pt x="1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47;p52">
              <a:extLst>
                <a:ext uri="{FF2B5EF4-FFF2-40B4-BE49-F238E27FC236}">
                  <a16:creationId xmlns:a16="http://schemas.microsoft.com/office/drawing/2014/main" id="{F9253543-CEB8-4B71-B108-C2DBDB21DAEE}"/>
                </a:ext>
              </a:extLst>
            </p:cNvPr>
            <p:cNvSpPr/>
            <p:nvPr/>
          </p:nvSpPr>
          <p:spPr>
            <a:xfrm>
              <a:off x="2672155" y="2044718"/>
              <a:ext cx="355877" cy="287455"/>
            </a:xfrm>
            <a:custGeom>
              <a:avLst/>
              <a:gdLst/>
              <a:ahLst/>
              <a:cxnLst/>
              <a:rect l="l" t="t" r="r" b="b"/>
              <a:pathLst>
                <a:path w="15510" h="12528" extrusionOk="0">
                  <a:moveTo>
                    <a:pt x="4334" y="457"/>
                  </a:moveTo>
                  <a:cubicBezTo>
                    <a:pt x="4390" y="457"/>
                    <a:pt x="4444" y="513"/>
                    <a:pt x="4444" y="567"/>
                  </a:cubicBezTo>
                  <a:lnTo>
                    <a:pt x="4444" y="640"/>
                  </a:lnTo>
                  <a:cubicBezTo>
                    <a:pt x="4444" y="769"/>
                    <a:pt x="4554" y="879"/>
                    <a:pt x="4682" y="879"/>
                  </a:cubicBezTo>
                  <a:lnTo>
                    <a:pt x="4700" y="879"/>
                  </a:lnTo>
                  <a:cubicBezTo>
                    <a:pt x="4773" y="879"/>
                    <a:pt x="4829" y="933"/>
                    <a:pt x="4829" y="1006"/>
                  </a:cubicBezTo>
                  <a:lnTo>
                    <a:pt x="4829" y="1537"/>
                  </a:lnTo>
                  <a:lnTo>
                    <a:pt x="2268" y="1537"/>
                  </a:lnTo>
                  <a:lnTo>
                    <a:pt x="2268" y="970"/>
                  </a:lnTo>
                  <a:cubicBezTo>
                    <a:pt x="2268" y="677"/>
                    <a:pt x="2505" y="457"/>
                    <a:pt x="2798" y="457"/>
                  </a:cubicBezTo>
                  <a:close/>
                  <a:moveTo>
                    <a:pt x="4829" y="1994"/>
                  </a:moveTo>
                  <a:lnTo>
                    <a:pt x="4829" y="2525"/>
                  </a:lnTo>
                  <a:cubicBezTo>
                    <a:pt x="4829" y="3237"/>
                    <a:pt x="4261" y="3805"/>
                    <a:pt x="3549" y="3805"/>
                  </a:cubicBezTo>
                  <a:cubicBezTo>
                    <a:pt x="2835" y="3805"/>
                    <a:pt x="2268" y="3237"/>
                    <a:pt x="2268" y="2525"/>
                  </a:cubicBezTo>
                  <a:lnTo>
                    <a:pt x="2268" y="1994"/>
                  </a:lnTo>
                  <a:close/>
                  <a:moveTo>
                    <a:pt x="3549" y="4261"/>
                  </a:moveTo>
                  <a:cubicBezTo>
                    <a:pt x="3786" y="4261"/>
                    <a:pt x="4024" y="4298"/>
                    <a:pt x="4261" y="4354"/>
                  </a:cubicBezTo>
                  <a:cubicBezTo>
                    <a:pt x="4134" y="4627"/>
                    <a:pt x="3859" y="4810"/>
                    <a:pt x="3549" y="4810"/>
                  </a:cubicBezTo>
                  <a:cubicBezTo>
                    <a:pt x="3237" y="4810"/>
                    <a:pt x="2963" y="4627"/>
                    <a:pt x="2835" y="4354"/>
                  </a:cubicBezTo>
                  <a:cubicBezTo>
                    <a:pt x="3073" y="4298"/>
                    <a:pt x="3310" y="4261"/>
                    <a:pt x="3549" y="4261"/>
                  </a:cubicBezTo>
                  <a:close/>
                  <a:moveTo>
                    <a:pt x="4682" y="4500"/>
                  </a:moveTo>
                  <a:cubicBezTo>
                    <a:pt x="5597" y="4902"/>
                    <a:pt x="6236" y="5780"/>
                    <a:pt x="6328" y="6822"/>
                  </a:cubicBezTo>
                  <a:lnTo>
                    <a:pt x="5377" y="6822"/>
                  </a:lnTo>
                  <a:lnTo>
                    <a:pt x="5377" y="6621"/>
                  </a:lnTo>
                  <a:cubicBezTo>
                    <a:pt x="5377" y="6493"/>
                    <a:pt x="5285" y="6383"/>
                    <a:pt x="5158" y="6383"/>
                  </a:cubicBezTo>
                  <a:cubicBezTo>
                    <a:pt x="5029" y="6383"/>
                    <a:pt x="4938" y="6493"/>
                    <a:pt x="4938" y="6621"/>
                  </a:cubicBezTo>
                  <a:lnTo>
                    <a:pt x="4938" y="6822"/>
                  </a:lnTo>
                  <a:lnTo>
                    <a:pt x="2176" y="6822"/>
                  </a:lnTo>
                  <a:lnTo>
                    <a:pt x="2176" y="6621"/>
                  </a:lnTo>
                  <a:cubicBezTo>
                    <a:pt x="2176" y="6493"/>
                    <a:pt x="2067" y="6383"/>
                    <a:pt x="1939" y="6383"/>
                  </a:cubicBezTo>
                  <a:cubicBezTo>
                    <a:pt x="1810" y="6383"/>
                    <a:pt x="1720" y="6493"/>
                    <a:pt x="1720" y="6621"/>
                  </a:cubicBezTo>
                  <a:lnTo>
                    <a:pt x="1720" y="6822"/>
                  </a:lnTo>
                  <a:lnTo>
                    <a:pt x="769" y="6822"/>
                  </a:lnTo>
                  <a:cubicBezTo>
                    <a:pt x="860" y="5780"/>
                    <a:pt x="1500" y="4902"/>
                    <a:pt x="2415" y="4500"/>
                  </a:cubicBezTo>
                  <a:cubicBezTo>
                    <a:pt x="2598" y="4956"/>
                    <a:pt x="3037" y="5268"/>
                    <a:pt x="3549" y="5268"/>
                  </a:cubicBezTo>
                  <a:cubicBezTo>
                    <a:pt x="4061" y="5268"/>
                    <a:pt x="4500" y="4956"/>
                    <a:pt x="4682" y="4500"/>
                  </a:cubicBezTo>
                  <a:close/>
                  <a:moveTo>
                    <a:pt x="2798" y="1"/>
                  </a:moveTo>
                  <a:cubicBezTo>
                    <a:pt x="2249" y="1"/>
                    <a:pt x="1810" y="440"/>
                    <a:pt x="1810" y="970"/>
                  </a:cubicBezTo>
                  <a:lnTo>
                    <a:pt x="1810" y="2525"/>
                  </a:lnTo>
                  <a:cubicBezTo>
                    <a:pt x="1810" y="3110"/>
                    <a:pt x="2122" y="3640"/>
                    <a:pt x="2579" y="3951"/>
                  </a:cubicBezTo>
                  <a:cubicBezTo>
                    <a:pt x="2542" y="3969"/>
                    <a:pt x="2524" y="3969"/>
                    <a:pt x="2505" y="3988"/>
                  </a:cubicBezTo>
                  <a:lnTo>
                    <a:pt x="2469" y="3988"/>
                  </a:lnTo>
                  <a:cubicBezTo>
                    <a:pt x="1756" y="4244"/>
                    <a:pt x="1152" y="4737"/>
                    <a:pt x="769" y="5395"/>
                  </a:cubicBezTo>
                  <a:lnTo>
                    <a:pt x="769" y="3439"/>
                  </a:lnTo>
                  <a:cubicBezTo>
                    <a:pt x="769" y="3310"/>
                    <a:pt x="659" y="3201"/>
                    <a:pt x="530" y="3201"/>
                  </a:cubicBezTo>
                  <a:cubicBezTo>
                    <a:pt x="403" y="3201"/>
                    <a:pt x="311" y="3310"/>
                    <a:pt x="311" y="3439"/>
                  </a:cubicBezTo>
                  <a:lnTo>
                    <a:pt x="311" y="6822"/>
                  </a:lnTo>
                  <a:lnTo>
                    <a:pt x="238" y="6822"/>
                  </a:lnTo>
                  <a:cubicBezTo>
                    <a:pt x="110" y="6822"/>
                    <a:pt x="1" y="6914"/>
                    <a:pt x="1" y="7041"/>
                  </a:cubicBezTo>
                  <a:lnTo>
                    <a:pt x="1" y="8084"/>
                  </a:lnTo>
                  <a:cubicBezTo>
                    <a:pt x="1" y="8212"/>
                    <a:pt x="110" y="8304"/>
                    <a:pt x="238" y="8304"/>
                  </a:cubicBezTo>
                  <a:lnTo>
                    <a:pt x="6292" y="8304"/>
                  </a:lnTo>
                  <a:lnTo>
                    <a:pt x="5999" y="12291"/>
                  </a:lnTo>
                  <a:cubicBezTo>
                    <a:pt x="5999" y="12418"/>
                    <a:pt x="6090" y="12528"/>
                    <a:pt x="6219" y="12528"/>
                  </a:cubicBezTo>
                  <a:cubicBezTo>
                    <a:pt x="6346" y="12528"/>
                    <a:pt x="6438" y="12437"/>
                    <a:pt x="6456" y="12327"/>
                  </a:cubicBezTo>
                  <a:lnTo>
                    <a:pt x="6748" y="8304"/>
                  </a:lnTo>
                  <a:lnTo>
                    <a:pt x="8760" y="8304"/>
                  </a:lnTo>
                  <a:lnTo>
                    <a:pt x="9053" y="12327"/>
                  </a:lnTo>
                  <a:cubicBezTo>
                    <a:pt x="9072" y="12437"/>
                    <a:pt x="9162" y="12528"/>
                    <a:pt x="9291" y="12528"/>
                  </a:cubicBezTo>
                  <a:lnTo>
                    <a:pt x="9309" y="12528"/>
                  </a:lnTo>
                  <a:cubicBezTo>
                    <a:pt x="9418" y="12528"/>
                    <a:pt x="9528" y="12418"/>
                    <a:pt x="9511" y="12291"/>
                  </a:cubicBezTo>
                  <a:lnTo>
                    <a:pt x="9218" y="8304"/>
                  </a:lnTo>
                  <a:lnTo>
                    <a:pt x="10333" y="8304"/>
                  </a:lnTo>
                  <a:cubicBezTo>
                    <a:pt x="10462" y="8304"/>
                    <a:pt x="10571" y="8212"/>
                    <a:pt x="10571" y="8084"/>
                  </a:cubicBezTo>
                  <a:cubicBezTo>
                    <a:pt x="10571" y="7956"/>
                    <a:pt x="10462" y="7865"/>
                    <a:pt x="10333" y="7865"/>
                  </a:cubicBezTo>
                  <a:lnTo>
                    <a:pt x="457" y="7865"/>
                  </a:lnTo>
                  <a:lnTo>
                    <a:pt x="457" y="7280"/>
                  </a:lnTo>
                  <a:lnTo>
                    <a:pt x="15051" y="7280"/>
                  </a:lnTo>
                  <a:lnTo>
                    <a:pt x="15051" y="7865"/>
                  </a:lnTo>
                  <a:lnTo>
                    <a:pt x="11393" y="7865"/>
                  </a:lnTo>
                  <a:cubicBezTo>
                    <a:pt x="11284" y="7865"/>
                    <a:pt x="11174" y="7956"/>
                    <a:pt x="11174" y="8084"/>
                  </a:cubicBezTo>
                  <a:cubicBezTo>
                    <a:pt x="11174" y="8212"/>
                    <a:pt x="11284" y="8304"/>
                    <a:pt x="11393" y="8304"/>
                  </a:cubicBezTo>
                  <a:lnTo>
                    <a:pt x="15290" y="8304"/>
                  </a:lnTo>
                  <a:cubicBezTo>
                    <a:pt x="15399" y="8304"/>
                    <a:pt x="15509" y="8212"/>
                    <a:pt x="15509" y="8084"/>
                  </a:cubicBezTo>
                  <a:lnTo>
                    <a:pt x="15509" y="7041"/>
                  </a:lnTo>
                  <a:cubicBezTo>
                    <a:pt x="15509" y="6914"/>
                    <a:pt x="15399" y="6822"/>
                    <a:pt x="15290" y="6822"/>
                  </a:cubicBezTo>
                  <a:lnTo>
                    <a:pt x="15197" y="6822"/>
                  </a:lnTo>
                  <a:lnTo>
                    <a:pt x="15197" y="933"/>
                  </a:lnTo>
                  <a:cubicBezTo>
                    <a:pt x="15197" y="806"/>
                    <a:pt x="15107" y="713"/>
                    <a:pt x="14978" y="713"/>
                  </a:cubicBezTo>
                  <a:cubicBezTo>
                    <a:pt x="14851" y="713"/>
                    <a:pt x="14741" y="806"/>
                    <a:pt x="14741" y="933"/>
                  </a:cubicBezTo>
                  <a:lnTo>
                    <a:pt x="14741" y="6822"/>
                  </a:lnTo>
                  <a:lnTo>
                    <a:pt x="6785" y="6822"/>
                  </a:lnTo>
                  <a:cubicBezTo>
                    <a:pt x="6694" y="5505"/>
                    <a:pt x="5816" y="4408"/>
                    <a:pt x="4627" y="3988"/>
                  </a:cubicBezTo>
                  <a:lnTo>
                    <a:pt x="4590" y="3988"/>
                  </a:lnTo>
                  <a:cubicBezTo>
                    <a:pt x="4573" y="3969"/>
                    <a:pt x="4554" y="3969"/>
                    <a:pt x="4536" y="3951"/>
                  </a:cubicBezTo>
                  <a:cubicBezTo>
                    <a:pt x="4975" y="3640"/>
                    <a:pt x="5285" y="3110"/>
                    <a:pt x="5285" y="2525"/>
                  </a:cubicBezTo>
                  <a:lnTo>
                    <a:pt x="5285" y="1006"/>
                  </a:lnTo>
                  <a:cubicBezTo>
                    <a:pt x="5285" y="750"/>
                    <a:pt x="5121" y="531"/>
                    <a:pt x="4902" y="457"/>
                  </a:cubicBezTo>
                  <a:cubicBezTo>
                    <a:pt x="4846" y="184"/>
                    <a:pt x="4609" y="1"/>
                    <a:pt x="4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48;p52">
              <a:extLst>
                <a:ext uri="{FF2B5EF4-FFF2-40B4-BE49-F238E27FC236}">
                  <a16:creationId xmlns:a16="http://schemas.microsoft.com/office/drawing/2014/main" id="{1B28F0EE-E14C-49F9-B737-A7EAE64B3406}"/>
                </a:ext>
              </a:extLst>
            </p:cNvPr>
            <p:cNvSpPr/>
            <p:nvPr/>
          </p:nvSpPr>
          <p:spPr>
            <a:xfrm>
              <a:off x="2679268" y="1976319"/>
              <a:ext cx="341605" cy="128010"/>
            </a:xfrm>
            <a:custGeom>
              <a:avLst/>
              <a:gdLst/>
              <a:ahLst/>
              <a:cxnLst/>
              <a:rect l="l" t="t" r="r" b="b"/>
              <a:pathLst>
                <a:path w="14888" h="5579" extrusionOk="0">
                  <a:moveTo>
                    <a:pt x="3678" y="1080"/>
                  </a:moveTo>
                  <a:lnTo>
                    <a:pt x="3678" y="1848"/>
                  </a:lnTo>
                  <a:lnTo>
                    <a:pt x="2288" y="1848"/>
                  </a:lnTo>
                  <a:lnTo>
                    <a:pt x="2288" y="1080"/>
                  </a:lnTo>
                  <a:close/>
                  <a:moveTo>
                    <a:pt x="8140" y="1080"/>
                  </a:moveTo>
                  <a:lnTo>
                    <a:pt x="8140" y="1848"/>
                  </a:lnTo>
                  <a:lnTo>
                    <a:pt x="6750" y="1848"/>
                  </a:lnTo>
                  <a:lnTo>
                    <a:pt x="6750" y="1080"/>
                  </a:lnTo>
                  <a:close/>
                  <a:moveTo>
                    <a:pt x="12602" y="1080"/>
                  </a:moveTo>
                  <a:lnTo>
                    <a:pt x="12602" y="1848"/>
                  </a:lnTo>
                  <a:lnTo>
                    <a:pt x="11230" y="1848"/>
                  </a:lnTo>
                  <a:lnTo>
                    <a:pt x="11230" y="1080"/>
                  </a:lnTo>
                  <a:close/>
                  <a:moveTo>
                    <a:pt x="2983" y="0"/>
                  </a:moveTo>
                  <a:cubicBezTo>
                    <a:pt x="2854" y="0"/>
                    <a:pt x="2744" y="110"/>
                    <a:pt x="2744" y="239"/>
                  </a:cubicBezTo>
                  <a:lnTo>
                    <a:pt x="2744" y="622"/>
                  </a:lnTo>
                  <a:lnTo>
                    <a:pt x="2251" y="622"/>
                  </a:lnTo>
                  <a:cubicBezTo>
                    <a:pt x="2013" y="622"/>
                    <a:pt x="1830" y="805"/>
                    <a:pt x="1830" y="1024"/>
                  </a:cubicBezTo>
                  <a:lnTo>
                    <a:pt x="1830" y="1226"/>
                  </a:lnTo>
                  <a:lnTo>
                    <a:pt x="220" y="1226"/>
                  </a:lnTo>
                  <a:cubicBezTo>
                    <a:pt x="93" y="1226"/>
                    <a:pt x="1" y="1336"/>
                    <a:pt x="1" y="1463"/>
                  </a:cubicBezTo>
                  <a:lnTo>
                    <a:pt x="1" y="5359"/>
                  </a:lnTo>
                  <a:cubicBezTo>
                    <a:pt x="1" y="5469"/>
                    <a:pt x="93" y="5579"/>
                    <a:pt x="220" y="5579"/>
                  </a:cubicBezTo>
                  <a:cubicBezTo>
                    <a:pt x="349" y="5579"/>
                    <a:pt x="459" y="5469"/>
                    <a:pt x="459" y="5359"/>
                  </a:cubicBezTo>
                  <a:lnTo>
                    <a:pt x="459" y="1683"/>
                  </a:lnTo>
                  <a:lnTo>
                    <a:pt x="1830" y="1683"/>
                  </a:lnTo>
                  <a:lnTo>
                    <a:pt x="1830" y="1885"/>
                  </a:lnTo>
                  <a:cubicBezTo>
                    <a:pt x="1830" y="2122"/>
                    <a:pt x="2013" y="2305"/>
                    <a:pt x="2251" y="2305"/>
                  </a:cubicBezTo>
                  <a:lnTo>
                    <a:pt x="3714" y="2305"/>
                  </a:lnTo>
                  <a:cubicBezTo>
                    <a:pt x="3934" y="2305"/>
                    <a:pt x="4116" y="2122"/>
                    <a:pt x="4116" y="1885"/>
                  </a:cubicBezTo>
                  <a:lnTo>
                    <a:pt x="4116" y="1683"/>
                  </a:lnTo>
                  <a:lnTo>
                    <a:pt x="6292" y="1683"/>
                  </a:lnTo>
                  <a:lnTo>
                    <a:pt x="6292" y="1885"/>
                  </a:lnTo>
                  <a:cubicBezTo>
                    <a:pt x="6292" y="2122"/>
                    <a:pt x="6494" y="2305"/>
                    <a:pt x="6713" y="2305"/>
                  </a:cubicBezTo>
                  <a:lnTo>
                    <a:pt x="8176" y="2305"/>
                  </a:lnTo>
                  <a:cubicBezTo>
                    <a:pt x="8413" y="2305"/>
                    <a:pt x="8596" y="2122"/>
                    <a:pt x="8596" y="1885"/>
                  </a:cubicBezTo>
                  <a:lnTo>
                    <a:pt x="8596" y="1683"/>
                  </a:lnTo>
                  <a:lnTo>
                    <a:pt x="10773" y="1683"/>
                  </a:lnTo>
                  <a:lnTo>
                    <a:pt x="10773" y="1885"/>
                  </a:lnTo>
                  <a:cubicBezTo>
                    <a:pt x="10773" y="2122"/>
                    <a:pt x="10956" y="2305"/>
                    <a:pt x="11176" y="2305"/>
                  </a:cubicBezTo>
                  <a:lnTo>
                    <a:pt x="12639" y="2305"/>
                  </a:lnTo>
                  <a:cubicBezTo>
                    <a:pt x="12876" y="2305"/>
                    <a:pt x="13059" y="2122"/>
                    <a:pt x="13059" y="1885"/>
                  </a:cubicBezTo>
                  <a:lnTo>
                    <a:pt x="13059" y="1683"/>
                  </a:lnTo>
                  <a:lnTo>
                    <a:pt x="14431" y="1683"/>
                  </a:lnTo>
                  <a:lnTo>
                    <a:pt x="14431" y="2853"/>
                  </a:lnTo>
                  <a:cubicBezTo>
                    <a:pt x="14431" y="2982"/>
                    <a:pt x="14541" y="3073"/>
                    <a:pt x="14668" y="3073"/>
                  </a:cubicBezTo>
                  <a:cubicBezTo>
                    <a:pt x="14797" y="3073"/>
                    <a:pt x="14887" y="2982"/>
                    <a:pt x="14887" y="2853"/>
                  </a:cubicBezTo>
                  <a:lnTo>
                    <a:pt x="14887" y="1463"/>
                  </a:lnTo>
                  <a:cubicBezTo>
                    <a:pt x="14887" y="1336"/>
                    <a:pt x="14797" y="1226"/>
                    <a:pt x="14668" y="1226"/>
                  </a:cubicBezTo>
                  <a:lnTo>
                    <a:pt x="13059" y="1226"/>
                  </a:lnTo>
                  <a:lnTo>
                    <a:pt x="13059" y="1024"/>
                  </a:lnTo>
                  <a:cubicBezTo>
                    <a:pt x="13059" y="805"/>
                    <a:pt x="12876" y="622"/>
                    <a:pt x="12639" y="622"/>
                  </a:cubicBezTo>
                  <a:lnTo>
                    <a:pt x="12144" y="622"/>
                  </a:lnTo>
                  <a:lnTo>
                    <a:pt x="12144" y="239"/>
                  </a:lnTo>
                  <a:cubicBezTo>
                    <a:pt x="12144" y="110"/>
                    <a:pt x="12034" y="0"/>
                    <a:pt x="11907" y="0"/>
                  </a:cubicBezTo>
                  <a:cubicBezTo>
                    <a:pt x="11778" y="0"/>
                    <a:pt x="11688" y="110"/>
                    <a:pt x="11688" y="239"/>
                  </a:cubicBezTo>
                  <a:lnTo>
                    <a:pt x="11688" y="622"/>
                  </a:lnTo>
                  <a:lnTo>
                    <a:pt x="11176" y="622"/>
                  </a:lnTo>
                  <a:cubicBezTo>
                    <a:pt x="10956" y="622"/>
                    <a:pt x="10773" y="805"/>
                    <a:pt x="10773" y="1024"/>
                  </a:cubicBezTo>
                  <a:lnTo>
                    <a:pt x="10773" y="1226"/>
                  </a:lnTo>
                  <a:lnTo>
                    <a:pt x="8596" y="1226"/>
                  </a:lnTo>
                  <a:lnTo>
                    <a:pt x="8596" y="1024"/>
                  </a:lnTo>
                  <a:cubicBezTo>
                    <a:pt x="8596" y="805"/>
                    <a:pt x="8413" y="622"/>
                    <a:pt x="8176" y="622"/>
                  </a:cubicBezTo>
                  <a:lnTo>
                    <a:pt x="7664" y="622"/>
                  </a:lnTo>
                  <a:lnTo>
                    <a:pt x="7664" y="239"/>
                  </a:lnTo>
                  <a:cubicBezTo>
                    <a:pt x="7664" y="110"/>
                    <a:pt x="7572" y="0"/>
                    <a:pt x="7445" y="0"/>
                  </a:cubicBezTo>
                  <a:cubicBezTo>
                    <a:pt x="7316" y="0"/>
                    <a:pt x="7225" y="110"/>
                    <a:pt x="7225" y="239"/>
                  </a:cubicBezTo>
                  <a:lnTo>
                    <a:pt x="7225" y="622"/>
                  </a:lnTo>
                  <a:lnTo>
                    <a:pt x="6713" y="622"/>
                  </a:lnTo>
                  <a:cubicBezTo>
                    <a:pt x="6494" y="622"/>
                    <a:pt x="6292" y="805"/>
                    <a:pt x="6292" y="1024"/>
                  </a:cubicBezTo>
                  <a:lnTo>
                    <a:pt x="6292" y="1226"/>
                  </a:lnTo>
                  <a:lnTo>
                    <a:pt x="4116" y="1226"/>
                  </a:lnTo>
                  <a:lnTo>
                    <a:pt x="4116" y="1024"/>
                  </a:lnTo>
                  <a:cubicBezTo>
                    <a:pt x="4116" y="805"/>
                    <a:pt x="3934" y="622"/>
                    <a:pt x="3714" y="622"/>
                  </a:cubicBezTo>
                  <a:lnTo>
                    <a:pt x="3202" y="622"/>
                  </a:lnTo>
                  <a:lnTo>
                    <a:pt x="3202" y="239"/>
                  </a:lnTo>
                  <a:cubicBezTo>
                    <a:pt x="3202" y="110"/>
                    <a:pt x="3110" y="0"/>
                    <a:pt x="2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1619;p52">
            <a:extLst>
              <a:ext uri="{FF2B5EF4-FFF2-40B4-BE49-F238E27FC236}">
                <a16:creationId xmlns:a16="http://schemas.microsoft.com/office/drawing/2014/main" id="{9270DEAA-F16C-4B8B-A140-571927819B52}"/>
              </a:ext>
            </a:extLst>
          </p:cNvPr>
          <p:cNvGrpSpPr/>
          <p:nvPr/>
        </p:nvGrpSpPr>
        <p:grpSpPr>
          <a:xfrm>
            <a:off x="5182336" y="1689165"/>
            <a:ext cx="531068" cy="351969"/>
            <a:chOff x="1294537" y="4068146"/>
            <a:chExt cx="355854" cy="221144"/>
          </a:xfrm>
        </p:grpSpPr>
        <p:sp>
          <p:nvSpPr>
            <p:cNvPr id="81" name="Google Shape;1620;p52">
              <a:extLst>
                <a:ext uri="{FF2B5EF4-FFF2-40B4-BE49-F238E27FC236}">
                  <a16:creationId xmlns:a16="http://schemas.microsoft.com/office/drawing/2014/main" id="{A011B5B0-239B-49FC-B613-D37879FBD453}"/>
                </a:ext>
              </a:extLst>
            </p:cNvPr>
            <p:cNvSpPr/>
            <p:nvPr/>
          </p:nvSpPr>
          <p:spPr>
            <a:xfrm>
              <a:off x="1294537" y="4068146"/>
              <a:ext cx="355854" cy="221144"/>
            </a:xfrm>
            <a:custGeom>
              <a:avLst/>
              <a:gdLst/>
              <a:ahLst/>
              <a:cxnLst/>
              <a:rect l="l" t="t" r="r" b="b"/>
              <a:pathLst>
                <a:path w="15509" h="9638" extrusionOk="0">
                  <a:moveTo>
                    <a:pt x="238" y="0"/>
                  </a:moveTo>
                  <a:cubicBezTo>
                    <a:pt x="110" y="0"/>
                    <a:pt x="0" y="110"/>
                    <a:pt x="0" y="220"/>
                  </a:cubicBezTo>
                  <a:lnTo>
                    <a:pt x="0" y="2066"/>
                  </a:lnTo>
                  <a:cubicBezTo>
                    <a:pt x="0" y="2195"/>
                    <a:pt x="110" y="2285"/>
                    <a:pt x="238" y="2285"/>
                  </a:cubicBezTo>
                  <a:cubicBezTo>
                    <a:pt x="622" y="2285"/>
                    <a:pt x="914" y="2597"/>
                    <a:pt x="914" y="2980"/>
                  </a:cubicBezTo>
                  <a:cubicBezTo>
                    <a:pt x="914" y="3365"/>
                    <a:pt x="622" y="3675"/>
                    <a:pt x="238" y="3675"/>
                  </a:cubicBezTo>
                  <a:cubicBezTo>
                    <a:pt x="110" y="3675"/>
                    <a:pt x="0" y="3768"/>
                    <a:pt x="0" y="3895"/>
                  </a:cubicBezTo>
                  <a:lnTo>
                    <a:pt x="0" y="5743"/>
                  </a:lnTo>
                  <a:cubicBezTo>
                    <a:pt x="0" y="5852"/>
                    <a:pt x="110" y="5962"/>
                    <a:pt x="238" y="5962"/>
                  </a:cubicBezTo>
                  <a:cubicBezTo>
                    <a:pt x="622" y="5962"/>
                    <a:pt x="914" y="6272"/>
                    <a:pt x="914" y="6657"/>
                  </a:cubicBezTo>
                  <a:cubicBezTo>
                    <a:pt x="914" y="7040"/>
                    <a:pt x="622" y="7352"/>
                    <a:pt x="238" y="7352"/>
                  </a:cubicBezTo>
                  <a:cubicBezTo>
                    <a:pt x="110" y="7352"/>
                    <a:pt x="0" y="7443"/>
                    <a:pt x="0" y="7571"/>
                  </a:cubicBezTo>
                  <a:lnTo>
                    <a:pt x="0" y="9400"/>
                  </a:lnTo>
                  <a:cubicBezTo>
                    <a:pt x="0" y="9528"/>
                    <a:pt x="110" y="9637"/>
                    <a:pt x="238" y="9637"/>
                  </a:cubicBezTo>
                  <a:lnTo>
                    <a:pt x="15289" y="9637"/>
                  </a:lnTo>
                  <a:cubicBezTo>
                    <a:pt x="15418" y="9637"/>
                    <a:pt x="15508" y="9528"/>
                    <a:pt x="15508" y="9400"/>
                  </a:cubicBezTo>
                  <a:lnTo>
                    <a:pt x="15508" y="7571"/>
                  </a:lnTo>
                  <a:cubicBezTo>
                    <a:pt x="15508" y="7443"/>
                    <a:pt x="15418" y="7352"/>
                    <a:pt x="15289" y="7352"/>
                  </a:cubicBezTo>
                  <a:cubicBezTo>
                    <a:pt x="14906" y="7352"/>
                    <a:pt x="14594" y="7040"/>
                    <a:pt x="14594" y="6657"/>
                  </a:cubicBezTo>
                  <a:cubicBezTo>
                    <a:pt x="14594" y="6272"/>
                    <a:pt x="14906" y="5962"/>
                    <a:pt x="15289" y="5962"/>
                  </a:cubicBezTo>
                  <a:cubicBezTo>
                    <a:pt x="15418" y="5962"/>
                    <a:pt x="15508" y="5852"/>
                    <a:pt x="15508" y="5743"/>
                  </a:cubicBezTo>
                  <a:lnTo>
                    <a:pt x="15508" y="3895"/>
                  </a:lnTo>
                  <a:cubicBezTo>
                    <a:pt x="15508" y="3768"/>
                    <a:pt x="15418" y="3675"/>
                    <a:pt x="15289" y="3675"/>
                  </a:cubicBezTo>
                  <a:cubicBezTo>
                    <a:pt x="14906" y="3675"/>
                    <a:pt x="14594" y="3365"/>
                    <a:pt x="14594" y="2980"/>
                  </a:cubicBezTo>
                  <a:cubicBezTo>
                    <a:pt x="14594" y="2597"/>
                    <a:pt x="14906" y="2285"/>
                    <a:pt x="15289" y="2285"/>
                  </a:cubicBezTo>
                  <a:cubicBezTo>
                    <a:pt x="15418" y="2285"/>
                    <a:pt x="15508" y="2195"/>
                    <a:pt x="15508" y="2066"/>
                  </a:cubicBezTo>
                  <a:lnTo>
                    <a:pt x="15508" y="220"/>
                  </a:lnTo>
                  <a:cubicBezTo>
                    <a:pt x="15508" y="110"/>
                    <a:pt x="15418" y="0"/>
                    <a:pt x="15289" y="0"/>
                  </a:cubicBezTo>
                  <a:lnTo>
                    <a:pt x="12436" y="0"/>
                  </a:lnTo>
                  <a:cubicBezTo>
                    <a:pt x="12309" y="0"/>
                    <a:pt x="12199" y="110"/>
                    <a:pt x="12199" y="220"/>
                  </a:cubicBezTo>
                  <a:cubicBezTo>
                    <a:pt x="12199" y="347"/>
                    <a:pt x="12309" y="457"/>
                    <a:pt x="12436" y="457"/>
                  </a:cubicBezTo>
                  <a:lnTo>
                    <a:pt x="15052" y="457"/>
                  </a:lnTo>
                  <a:lnTo>
                    <a:pt x="15052" y="1866"/>
                  </a:lnTo>
                  <a:cubicBezTo>
                    <a:pt x="14540" y="1956"/>
                    <a:pt x="14137" y="2432"/>
                    <a:pt x="14137" y="2980"/>
                  </a:cubicBezTo>
                  <a:cubicBezTo>
                    <a:pt x="14137" y="3529"/>
                    <a:pt x="14540" y="4005"/>
                    <a:pt x="15052" y="4097"/>
                  </a:cubicBezTo>
                  <a:lnTo>
                    <a:pt x="15052" y="5523"/>
                  </a:lnTo>
                  <a:cubicBezTo>
                    <a:pt x="14540" y="5633"/>
                    <a:pt x="14137" y="6108"/>
                    <a:pt x="14137" y="6657"/>
                  </a:cubicBezTo>
                  <a:cubicBezTo>
                    <a:pt x="14137" y="7206"/>
                    <a:pt x="14540" y="7662"/>
                    <a:pt x="15052" y="7772"/>
                  </a:cubicBezTo>
                  <a:lnTo>
                    <a:pt x="15052" y="9181"/>
                  </a:lnTo>
                  <a:lnTo>
                    <a:pt x="458" y="9181"/>
                  </a:lnTo>
                  <a:lnTo>
                    <a:pt x="458" y="7772"/>
                  </a:lnTo>
                  <a:cubicBezTo>
                    <a:pt x="988" y="7662"/>
                    <a:pt x="1372" y="7206"/>
                    <a:pt x="1372" y="6657"/>
                  </a:cubicBezTo>
                  <a:cubicBezTo>
                    <a:pt x="1372" y="6108"/>
                    <a:pt x="988" y="5633"/>
                    <a:pt x="458" y="5523"/>
                  </a:cubicBezTo>
                  <a:lnTo>
                    <a:pt x="458" y="4097"/>
                  </a:lnTo>
                  <a:cubicBezTo>
                    <a:pt x="988" y="4005"/>
                    <a:pt x="1372" y="3529"/>
                    <a:pt x="1372" y="2980"/>
                  </a:cubicBezTo>
                  <a:cubicBezTo>
                    <a:pt x="1372" y="2432"/>
                    <a:pt x="988" y="1956"/>
                    <a:pt x="458" y="1866"/>
                  </a:cubicBezTo>
                  <a:lnTo>
                    <a:pt x="458" y="457"/>
                  </a:lnTo>
                  <a:lnTo>
                    <a:pt x="11375" y="457"/>
                  </a:lnTo>
                  <a:cubicBezTo>
                    <a:pt x="11504" y="457"/>
                    <a:pt x="11595" y="347"/>
                    <a:pt x="11595" y="220"/>
                  </a:cubicBezTo>
                  <a:cubicBezTo>
                    <a:pt x="11595" y="110"/>
                    <a:pt x="11504" y="0"/>
                    <a:pt x="11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621;p52">
              <a:extLst>
                <a:ext uri="{FF2B5EF4-FFF2-40B4-BE49-F238E27FC236}">
                  <a16:creationId xmlns:a16="http://schemas.microsoft.com/office/drawing/2014/main" id="{554A6690-A7CA-49A4-A474-022B27DC454E}"/>
                </a:ext>
              </a:extLst>
            </p:cNvPr>
            <p:cNvSpPr/>
            <p:nvPr/>
          </p:nvSpPr>
          <p:spPr>
            <a:xfrm>
              <a:off x="1338155" y="4090793"/>
              <a:ext cx="268594" cy="175828"/>
            </a:xfrm>
            <a:custGeom>
              <a:avLst/>
              <a:gdLst/>
              <a:ahLst/>
              <a:cxnLst/>
              <a:rect l="l" t="t" r="r" b="b"/>
              <a:pathLst>
                <a:path w="11706" h="7663" extrusionOk="0">
                  <a:moveTo>
                    <a:pt x="842" y="1"/>
                  </a:moveTo>
                  <a:cubicBezTo>
                    <a:pt x="386" y="1"/>
                    <a:pt x="1" y="367"/>
                    <a:pt x="1" y="823"/>
                  </a:cubicBezTo>
                  <a:lnTo>
                    <a:pt x="1" y="6822"/>
                  </a:lnTo>
                  <a:cubicBezTo>
                    <a:pt x="1" y="7297"/>
                    <a:pt x="386" y="7663"/>
                    <a:pt x="842" y="7663"/>
                  </a:cubicBezTo>
                  <a:lnTo>
                    <a:pt x="1885" y="7663"/>
                  </a:lnTo>
                  <a:cubicBezTo>
                    <a:pt x="2013" y="7663"/>
                    <a:pt x="2105" y="7572"/>
                    <a:pt x="2105" y="7443"/>
                  </a:cubicBezTo>
                  <a:cubicBezTo>
                    <a:pt x="2105" y="7316"/>
                    <a:pt x="2013" y="7206"/>
                    <a:pt x="1885" y="7206"/>
                  </a:cubicBezTo>
                  <a:lnTo>
                    <a:pt x="842" y="7206"/>
                  </a:lnTo>
                  <a:cubicBezTo>
                    <a:pt x="623" y="7206"/>
                    <a:pt x="459" y="7041"/>
                    <a:pt x="459" y="6822"/>
                  </a:cubicBezTo>
                  <a:lnTo>
                    <a:pt x="459" y="823"/>
                  </a:lnTo>
                  <a:cubicBezTo>
                    <a:pt x="459" y="623"/>
                    <a:pt x="623" y="440"/>
                    <a:pt x="842" y="440"/>
                  </a:cubicBezTo>
                  <a:lnTo>
                    <a:pt x="10883" y="440"/>
                  </a:lnTo>
                  <a:cubicBezTo>
                    <a:pt x="11084" y="440"/>
                    <a:pt x="11266" y="623"/>
                    <a:pt x="11266" y="823"/>
                  </a:cubicBezTo>
                  <a:lnTo>
                    <a:pt x="11266" y="6822"/>
                  </a:lnTo>
                  <a:cubicBezTo>
                    <a:pt x="11266" y="7041"/>
                    <a:pt x="11084" y="7206"/>
                    <a:pt x="10883" y="7206"/>
                  </a:cubicBezTo>
                  <a:lnTo>
                    <a:pt x="2946" y="7206"/>
                  </a:lnTo>
                  <a:cubicBezTo>
                    <a:pt x="2817" y="7206"/>
                    <a:pt x="2727" y="7316"/>
                    <a:pt x="2727" y="7443"/>
                  </a:cubicBezTo>
                  <a:cubicBezTo>
                    <a:pt x="2727" y="7572"/>
                    <a:pt x="2817" y="7663"/>
                    <a:pt x="2946" y="7663"/>
                  </a:cubicBezTo>
                  <a:lnTo>
                    <a:pt x="10883" y="7663"/>
                  </a:lnTo>
                  <a:cubicBezTo>
                    <a:pt x="11340" y="7663"/>
                    <a:pt x="11705" y="7297"/>
                    <a:pt x="11705" y="6822"/>
                  </a:cubicBezTo>
                  <a:lnTo>
                    <a:pt x="11705" y="823"/>
                  </a:lnTo>
                  <a:cubicBezTo>
                    <a:pt x="11705" y="367"/>
                    <a:pt x="11340" y="1"/>
                    <a:pt x="10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622;p52">
              <a:extLst>
                <a:ext uri="{FF2B5EF4-FFF2-40B4-BE49-F238E27FC236}">
                  <a16:creationId xmlns:a16="http://schemas.microsoft.com/office/drawing/2014/main" id="{EA3779EE-F436-406C-B6F4-FEFEDFBA8347}"/>
                </a:ext>
              </a:extLst>
            </p:cNvPr>
            <p:cNvSpPr/>
            <p:nvPr/>
          </p:nvSpPr>
          <p:spPr>
            <a:xfrm>
              <a:off x="1470364" y="4191498"/>
              <a:ext cx="10486" cy="52911"/>
            </a:xfrm>
            <a:custGeom>
              <a:avLst/>
              <a:gdLst/>
              <a:ahLst/>
              <a:cxnLst/>
              <a:rect l="l" t="t" r="r" b="b"/>
              <a:pathLst>
                <a:path w="457" h="2306" extrusionOk="0">
                  <a:moveTo>
                    <a:pt x="237" y="1"/>
                  </a:moveTo>
                  <a:cubicBezTo>
                    <a:pt x="110" y="1"/>
                    <a:pt x="0" y="111"/>
                    <a:pt x="0" y="238"/>
                  </a:cubicBezTo>
                  <a:lnTo>
                    <a:pt x="0" y="2067"/>
                  </a:lnTo>
                  <a:cubicBezTo>
                    <a:pt x="0" y="2195"/>
                    <a:pt x="110" y="2305"/>
                    <a:pt x="237" y="2305"/>
                  </a:cubicBezTo>
                  <a:cubicBezTo>
                    <a:pt x="366" y="2305"/>
                    <a:pt x="457" y="2195"/>
                    <a:pt x="457" y="2067"/>
                  </a:cubicBezTo>
                  <a:lnTo>
                    <a:pt x="457" y="238"/>
                  </a:lnTo>
                  <a:cubicBezTo>
                    <a:pt x="457" y="111"/>
                    <a:pt x="366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623;p52">
              <a:extLst>
                <a:ext uri="{FF2B5EF4-FFF2-40B4-BE49-F238E27FC236}">
                  <a16:creationId xmlns:a16="http://schemas.microsoft.com/office/drawing/2014/main" id="{9607CF90-EAA5-4DF3-AC31-C4EF8928CD53}"/>
                </a:ext>
              </a:extLst>
            </p:cNvPr>
            <p:cNvSpPr/>
            <p:nvPr/>
          </p:nvSpPr>
          <p:spPr>
            <a:xfrm>
              <a:off x="1417499" y="4191659"/>
              <a:ext cx="41530" cy="52751"/>
            </a:xfrm>
            <a:custGeom>
              <a:avLst/>
              <a:gdLst/>
              <a:ahLst/>
              <a:cxnLst/>
              <a:rect l="l" t="t" r="r" b="b"/>
              <a:pathLst>
                <a:path w="1810" h="2299" extrusionOk="0">
                  <a:moveTo>
                    <a:pt x="251" y="0"/>
                  </a:moveTo>
                  <a:cubicBezTo>
                    <a:pt x="228" y="0"/>
                    <a:pt x="205" y="4"/>
                    <a:pt x="183" y="11"/>
                  </a:cubicBezTo>
                  <a:cubicBezTo>
                    <a:pt x="54" y="48"/>
                    <a:pt x="0" y="194"/>
                    <a:pt x="37" y="304"/>
                  </a:cubicBezTo>
                  <a:lnTo>
                    <a:pt x="659" y="2115"/>
                  </a:lnTo>
                  <a:cubicBezTo>
                    <a:pt x="713" y="2225"/>
                    <a:pt x="805" y="2298"/>
                    <a:pt x="915" y="2298"/>
                  </a:cubicBezTo>
                  <a:cubicBezTo>
                    <a:pt x="1042" y="2298"/>
                    <a:pt x="1134" y="2225"/>
                    <a:pt x="1171" y="2115"/>
                  </a:cubicBezTo>
                  <a:lnTo>
                    <a:pt x="1773" y="304"/>
                  </a:lnTo>
                  <a:cubicBezTo>
                    <a:pt x="1810" y="194"/>
                    <a:pt x="1756" y="48"/>
                    <a:pt x="1627" y="11"/>
                  </a:cubicBezTo>
                  <a:cubicBezTo>
                    <a:pt x="1608" y="5"/>
                    <a:pt x="1588" y="2"/>
                    <a:pt x="1568" y="2"/>
                  </a:cubicBezTo>
                  <a:cubicBezTo>
                    <a:pt x="1474" y="2"/>
                    <a:pt x="1380" y="67"/>
                    <a:pt x="1334" y="158"/>
                  </a:cubicBezTo>
                  <a:lnTo>
                    <a:pt x="915" y="1438"/>
                  </a:lnTo>
                  <a:lnTo>
                    <a:pt x="476" y="158"/>
                  </a:lnTo>
                  <a:cubicBezTo>
                    <a:pt x="431" y="56"/>
                    <a:pt x="341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624;p52">
              <a:extLst>
                <a:ext uri="{FF2B5EF4-FFF2-40B4-BE49-F238E27FC236}">
                  <a16:creationId xmlns:a16="http://schemas.microsoft.com/office/drawing/2014/main" id="{EA80FC50-3FAD-45FB-807A-E9E7FF9430AF}"/>
                </a:ext>
              </a:extLst>
            </p:cNvPr>
            <p:cNvSpPr/>
            <p:nvPr/>
          </p:nvSpPr>
          <p:spPr>
            <a:xfrm>
              <a:off x="1492598" y="4191498"/>
              <a:ext cx="34417" cy="52911"/>
            </a:xfrm>
            <a:custGeom>
              <a:avLst/>
              <a:gdLst/>
              <a:ahLst/>
              <a:cxnLst/>
              <a:rect l="l" t="t" r="r" b="b"/>
              <a:pathLst>
                <a:path w="1500" h="2306" extrusionOk="0">
                  <a:moveTo>
                    <a:pt x="751" y="457"/>
                  </a:moveTo>
                  <a:cubicBezTo>
                    <a:pt x="914" y="457"/>
                    <a:pt x="1043" y="604"/>
                    <a:pt x="1043" y="750"/>
                  </a:cubicBezTo>
                  <a:cubicBezTo>
                    <a:pt x="1043" y="915"/>
                    <a:pt x="914" y="1043"/>
                    <a:pt x="751" y="1043"/>
                  </a:cubicBezTo>
                  <a:lnTo>
                    <a:pt x="458" y="1043"/>
                  </a:lnTo>
                  <a:lnTo>
                    <a:pt x="458" y="457"/>
                  </a:lnTo>
                  <a:close/>
                  <a:moveTo>
                    <a:pt x="238" y="1"/>
                  </a:moveTo>
                  <a:cubicBezTo>
                    <a:pt x="183" y="1"/>
                    <a:pt x="110" y="37"/>
                    <a:pt x="73" y="74"/>
                  </a:cubicBezTo>
                  <a:cubicBezTo>
                    <a:pt x="37" y="111"/>
                    <a:pt x="0" y="184"/>
                    <a:pt x="0" y="238"/>
                  </a:cubicBezTo>
                  <a:lnTo>
                    <a:pt x="0" y="2067"/>
                  </a:lnTo>
                  <a:cubicBezTo>
                    <a:pt x="0" y="2195"/>
                    <a:pt x="110" y="2305"/>
                    <a:pt x="238" y="2305"/>
                  </a:cubicBezTo>
                  <a:cubicBezTo>
                    <a:pt x="366" y="2305"/>
                    <a:pt x="458" y="2195"/>
                    <a:pt x="458" y="2067"/>
                  </a:cubicBezTo>
                  <a:lnTo>
                    <a:pt x="458" y="1501"/>
                  </a:lnTo>
                  <a:lnTo>
                    <a:pt x="751" y="1501"/>
                  </a:lnTo>
                  <a:cubicBezTo>
                    <a:pt x="1170" y="1501"/>
                    <a:pt x="1500" y="1171"/>
                    <a:pt x="1500" y="750"/>
                  </a:cubicBezTo>
                  <a:cubicBezTo>
                    <a:pt x="1500" y="348"/>
                    <a:pt x="1170" y="1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625;p52">
              <a:extLst>
                <a:ext uri="{FF2B5EF4-FFF2-40B4-BE49-F238E27FC236}">
                  <a16:creationId xmlns:a16="http://schemas.microsoft.com/office/drawing/2014/main" id="{33B21AC7-AFF6-4DF5-B968-304CE5175EE7}"/>
                </a:ext>
              </a:extLst>
            </p:cNvPr>
            <p:cNvSpPr/>
            <p:nvPr/>
          </p:nvSpPr>
          <p:spPr>
            <a:xfrm>
              <a:off x="1437186" y="4113026"/>
              <a:ext cx="70533" cy="66747"/>
            </a:xfrm>
            <a:custGeom>
              <a:avLst/>
              <a:gdLst/>
              <a:ahLst/>
              <a:cxnLst/>
              <a:rect l="l" t="t" r="r" b="b"/>
              <a:pathLst>
                <a:path w="3074" h="2909" extrusionOk="0">
                  <a:moveTo>
                    <a:pt x="1537" y="512"/>
                  </a:moveTo>
                  <a:lnTo>
                    <a:pt x="1757" y="934"/>
                  </a:lnTo>
                  <a:cubicBezTo>
                    <a:pt x="1812" y="1061"/>
                    <a:pt x="1940" y="1153"/>
                    <a:pt x="2068" y="1171"/>
                  </a:cubicBezTo>
                  <a:lnTo>
                    <a:pt x="2544" y="1244"/>
                  </a:lnTo>
                  <a:lnTo>
                    <a:pt x="2196" y="1573"/>
                  </a:lnTo>
                  <a:cubicBezTo>
                    <a:pt x="2105" y="1665"/>
                    <a:pt x="2068" y="1812"/>
                    <a:pt x="2086" y="1939"/>
                  </a:cubicBezTo>
                  <a:lnTo>
                    <a:pt x="2159" y="2414"/>
                  </a:lnTo>
                  <a:lnTo>
                    <a:pt x="1739" y="2195"/>
                  </a:lnTo>
                  <a:cubicBezTo>
                    <a:pt x="1675" y="2158"/>
                    <a:pt x="1606" y="2140"/>
                    <a:pt x="1540" y="2140"/>
                  </a:cubicBezTo>
                  <a:cubicBezTo>
                    <a:pt x="1473" y="2140"/>
                    <a:pt x="1409" y="2158"/>
                    <a:pt x="1354" y="2195"/>
                  </a:cubicBezTo>
                  <a:lnTo>
                    <a:pt x="915" y="2414"/>
                  </a:lnTo>
                  <a:lnTo>
                    <a:pt x="1008" y="1939"/>
                  </a:lnTo>
                  <a:cubicBezTo>
                    <a:pt x="1025" y="1812"/>
                    <a:pt x="989" y="1665"/>
                    <a:pt x="879" y="1573"/>
                  </a:cubicBezTo>
                  <a:lnTo>
                    <a:pt x="532" y="1244"/>
                  </a:lnTo>
                  <a:lnTo>
                    <a:pt x="1008" y="1171"/>
                  </a:lnTo>
                  <a:cubicBezTo>
                    <a:pt x="1154" y="1153"/>
                    <a:pt x="1264" y="1061"/>
                    <a:pt x="1337" y="934"/>
                  </a:cubicBezTo>
                  <a:lnTo>
                    <a:pt x="1537" y="512"/>
                  </a:lnTo>
                  <a:close/>
                  <a:moveTo>
                    <a:pt x="1537" y="0"/>
                  </a:moveTo>
                  <a:cubicBezTo>
                    <a:pt x="1391" y="0"/>
                    <a:pt x="1245" y="92"/>
                    <a:pt x="1171" y="239"/>
                  </a:cubicBezTo>
                  <a:lnTo>
                    <a:pt x="934" y="714"/>
                  </a:lnTo>
                  <a:lnTo>
                    <a:pt x="403" y="805"/>
                  </a:lnTo>
                  <a:cubicBezTo>
                    <a:pt x="239" y="824"/>
                    <a:pt x="111" y="934"/>
                    <a:pt x="57" y="1080"/>
                  </a:cubicBezTo>
                  <a:cubicBezTo>
                    <a:pt x="1" y="1226"/>
                    <a:pt x="57" y="1390"/>
                    <a:pt x="166" y="1500"/>
                  </a:cubicBezTo>
                  <a:lnTo>
                    <a:pt x="550" y="1885"/>
                  </a:lnTo>
                  <a:lnTo>
                    <a:pt x="459" y="2414"/>
                  </a:lnTo>
                  <a:cubicBezTo>
                    <a:pt x="440" y="2580"/>
                    <a:pt x="495" y="2726"/>
                    <a:pt x="623" y="2817"/>
                  </a:cubicBezTo>
                  <a:cubicBezTo>
                    <a:pt x="696" y="2872"/>
                    <a:pt x="788" y="2909"/>
                    <a:pt x="879" y="2909"/>
                  </a:cubicBezTo>
                  <a:cubicBezTo>
                    <a:pt x="934" y="2909"/>
                    <a:pt x="1008" y="2890"/>
                    <a:pt x="1062" y="2853"/>
                  </a:cubicBezTo>
                  <a:lnTo>
                    <a:pt x="1537" y="2597"/>
                  </a:lnTo>
                  <a:lnTo>
                    <a:pt x="2032" y="2853"/>
                  </a:lnTo>
                  <a:cubicBezTo>
                    <a:pt x="2089" y="2886"/>
                    <a:pt x="2154" y="2904"/>
                    <a:pt x="2219" y="2904"/>
                  </a:cubicBezTo>
                  <a:cubicBezTo>
                    <a:pt x="2300" y="2904"/>
                    <a:pt x="2382" y="2877"/>
                    <a:pt x="2452" y="2817"/>
                  </a:cubicBezTo>
                  <a:cubicBezTo>
                    <a:pt x="2580" y="2726"/>
                    <a:pt x="2653" y="2580"/>
                    <a:pt x="2617" y="2414"/>
                  </a:cubicBezTo>
                  <a:lnTo>
                    <a:pt x="2525" y="1885"/>
                  </a:lnTo>
                  <a:lnTo>
                    <a:pt x="2927" y="1500"/>
                  </a:lnTo>
                  <a:cubicBezTo>
                    <a:pt x="3037" y="1390"/>
                    <a:pt x="3073" y="1226"/>
                    <a:pt x="3019" y="1080"/>
                  </a:cubicBezTo>
                  <a:cubicBezTo>
                    <a:pt x="2983" y="934"/>
                    <a:pt x="2854" y="824"/>
                    <a:pt x="2690" y="805"/>
                  </a:cubicBezTo>
                  <a:lnTo>
                    <a:pt x="2159" y="714"/>
                  </a:lnTo>
                  <a:lnTo>
                    <a:pt x="1922" y="239"/>
                  </a:lnTo>
                  <a:cubicBezTo>
                    <a:pt x="1849" y="92"/>
                    <a:pt x="1702" y="0"/>
                    <a:pt x="1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626;p52">
              <a:extLst>
                <a:ext uri="{FF2B5EF4-FFF2-40B4-BE49-F238E27FC236}">
                  <a16:creationId xmlns:a16="http://schemas.microsoft.com/office/drawing/2014/main" id="{102B3F9F-49A1-4DB4-A990-0214CF55D483}"/>
                </a:ext>
              </a:extLst>
            </p:cNvPr>
            <p:cNvSpPr/>
            <p:nvPr/>
          </p:nvSpPr>
          <p:spPr>
            <a:xfrm>
              <a:off x="1522404" y="4127298"/>
              <a:ext cx="55802" cy="52475"/>
            </a:xfrm>
            <a:custGeom>
              <a:avLst/>
              <a:gdLst/>
              <a:ahLst/>
              <a:cxnLst/>
              <a:rect l="l" t="t" r="r" b="b"/>
              <a:pathLst>
                <a:path w="2432" h="2287" extrusionOk="0">
                  <a:moveTo>
                    <a:pt x="1207" y="549"/>
                  </a:moveTo>
                  <a:lnTo>
                    <a:pt x="1317" y="768"/>
                  </a:lnTo>
                  <a:cubicBezTo>
                    <a:pt x="1371" y="878"/>
                    <a:pt x="1481" y="970"/>
                    <a:pt x="1610" y="970"/>
                  </a:cubicBezTo>
                  <a:lnTo>
                    <a:pt x="1847" y="1007"/>
                  </a:lnTo>
                  <a:lnTo>
                    <a:pt x="1664" y="1190"/>
                  </a:lnTo>
                  <a:cubicBezTo>
                    <a:pt x="1591" y="1280"/>
                    <a:pt x="1536" y="1390"/>
                    <a:pt x="1573" y="1519"/>
                  </a:cubicBezTo>
                  <a:lnTo>
                    <a:pt x="1610" y="1756"/>
                  </a:lnTo>
                  <a:lnTo>
                    <a:pt x="1610" y="1756"/>
                  </a:lnTo>
                  <a:lnTo>
                    <a:pt x="1390" y="1646"/>
                  </a:lnTo>
                  <a:cubicBezTo>
                    <a:pt x="1335" y="1619"/>
                    <a:pt x="1276" y="1605"/>
                    <a:pt x="1216" y="1605"/>
                  </a:cubicBezTo>
                  <a:cubicBezTo>
                    <a:pt x="1156" y="1605"/>
                    <a:pt x="1097" y="1619"/>
                    <a:pt x="1042" y="1646"/>
                  </a:cubicBezTo>
                  <a:lnTo>
                    <a:pt x="822" y="1756"/>
                  </a:lnTo>
                  <a:lnTo>
                    <a:pt x="822" y="1756"/>
                  </a:lnTo>
                  <a:lnTo>
                    <a:pt x="859" y="1519"/>
                  </a:lnTo>
                  <a:cubicBezTo>
                    <a:pt x="896" y="1390"/>
                    <a:pt x="841" y="1280"/>
                    <a:pt x="768" y="1190"/>
                  </a:cubicBezTo>
                  <a:lnTo>
                    <a:pt x="585" y="1007"/>
                  </a:lnTo>
                  <a:lnTo>
                    <a:pt x="822" y="970"/>
                  </a:lnTo>
                  <a:cubicBezTo>
                    <a:pt x="951" y="970"/>
                    <a:pt x="1061" y="878"/>
                    <a:pt x="1115" y="768"/>
                  </a:cubicBezTo>
                  <a:lnTo>
                    <a:pt x="1207" y="549"/>
                  </a:lnTo>
                  <a:close/>
                  <a:moveTo>
                    <a:pt x="1207" y="0"/>
                  </a:moveTo>
                  <a:cubicBezTo>
                    <a:pt x="1078" y="0"/>
                    <a:pt x="951" y="73"/>
                    <a:pt x="878" y="202"/>
                  </a:cubicBezTo>
                  <a:lnTo>
                    <a:pt x="713" y="531"/>
                  </a:lnTo>
                  <a:lnTo>
                    <a:pt x="347" y="585"/>
                  </a:lnTo>
                  <a:cubicBezTo>
                    <a:pt x="201" y="604"/>
                    <a:pt x="91" y="714"/>
                    <a:pt x="54" y="841"/>
                  </a:cubicBezTo>
                  <a:cubicBezTo>
                    <a:pt x="0" y="970"/>
                    <a:pt x="37" y="1116"/>
                    <a:pt x="146" y="1226"/>
                  </a:cubicBezTo>
                  <a:lnTo>
                    <a:pt x="420" y="1482"/>
                  </a:lnTo>
                  <a:lnTo>
                    <a:pt x="347" y="1848"/>
                  </a:lnTo>
                  <a:cubicBezTo>
                    <a:pt x="329" y="1994"/>
                    <a:pt x="384" y="2122"/>
                    <a:pt x="493" y="2214"/>
                  </a:cubicBezTo>
                  <a:cubicBezTo>
                    <a:pt x="566" y="2250"/>
                    <a:pt x="640" y="2287"/>
                    <a:pt x="713" y="2287"/>
                  </a:cubicBezTo>
                  <a:cubicBezTo>
                    <a:pt x="768" y="2287"/>
                    <a:pt x="822" y="2268"/>
                    <a:pt x="878" y="2231"/>
                  </a:cubicBezTo>
                  <a:lnTo>
                    <a:pt x="1207" y="2067"/>
                  </a:lnTo>
                  <a:lnTo>
                    <a:pt x="1554" y="2231"/>
                  </a:lnTo>
                  <a:cubicBezTo>
                    <a:pt x="1611" y="2264"/>
                    <a:pt x="1671" y="2278"/>
                    <a:pt x="1730" y="2278"/>
                  </a:cubicBezTo>
                  <a:cubicBezTo>
                    <a:pt x="1805" y="2278"/>
                    <a:pt x="1877" y="2255"/>
                    <a:pt x="1939" y="2214"/>
                  </a:cubicBezTo>
                  <a:cubicBezTo>
                    <a:pt x="2048" y="2122"/>
                    <a:pt x="2103" y="1994"/>
                    <a:pt x="2085" y="1848"/>
                  </a:cubicBezTo>
                  <a:lnTo>
                    <a:pt x="2012" y="1482"/>
                  </a:lnTo>
                  <a:lnTo>
                    <a:pt x="2285" y="1226"/>
                  </a:lnTo>
                  <a:cubicBezTo>
                    <a:pt x="2395" y="1116"/>
                    <a:pt x="2432" y="970"/>
                    <a:pt x="2378" y="841"/>
                  </a:cubicBezTo>
                  <a:cubicBezTo>
                    <a:pt x="2341" y="714"/>
                    <a:pt x="2231" y="604"/>
                    <a:pt x="2085" y="585"/>
                  </a:cubicBezTo>
                  <a:lnTo>
                    <a:pt x="1719" y="531"/>
                  </a:lnTo>
                  <a:lnTo>
                    <a:pt x="1554" y="202"/>
                  </a:lnTo>
                  <a:cubicBezTo>
                    <a:pt x="1481" y="73"/>
                    <a:pt x="1354" y="0"/>
                    <a:pt x="1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627;p52">
              <a:extLst>
                <a:ext uri="{FF2B5EF4-FFF2-40B4-BE49-F238E27FC236}">
                  <a16:creationId xmlns:a16="http://schemas.microsoft.com/office/drawing/2014/main" id="{F0ADCF4F-ABCF-4078-A78B-06C703176126}"/>
                </a:ext>
              </a:extLst>
            </p:cNvPr>
            <p:cNvSpPr/>
            <p:nvPr/>
          </p:nvSpPr>
          <p:spPr>
            <a:xfrm>
              <a:off x="1367135" y="4127298"/>
              <a:ext cx="55412" cy="52475"/>
            </a:xfrm>
            <a:custGeom>
              <a:avLst/>
              <a:gdLst/>
              <a:ahLst/>
              <a:cxnLst/>
              <a:rect l="l" t="t" r="r" b="b"/>
              <a:pathLst>
                <a:path w="2415" h="2287" extrusionOk="0">
                  <a:moveTo>
                    <a:pt x="1208" y="549"/>
                  </a:moveTo>
                  <a:lnTo>
                    <a:pt x="1317" y="768"/>
                  </a:lnTo>
                  <a:cubicBezTo>
                    <a:pt x="1371" y="878"/>
                    <a:pt x="1481" y="970"/>
                    <a:pt x="1591" y="970"/>
                  </a:cubicBezTo>
                  <a:lnTo>
                    <a:pt x="1847" y="1007"/>
                  </a:lnTo>
                  <a:lnTo>
                    <a:pt x="1664" y="1190"/>
                  </a:lnTo>
                  <a:cubicBezTo>
                    <a:pt x="1573" y="1280"/>
                    <a:pt x="1537" y="1390"/>
                    <a:pt x="1554" y="1519"/>
                  </a:cubicBezTo>
                  <a:lnTo>
                    <a:pt x="1591" y="1756"/>
                  </a:lnTo>
                  <a:lnTo>
                    <a:pt x="1591" y="1756"/>
                  </a:lnTo>
                  <a:lnTo>
                    <a:pt x="1371" y="1646"/>
                  </a:lnTo>
                  <a:cubicBezTo>
                    <a:pt x="1317" y="1609"/>
                    <a:pt x="1262" y="1592"/>
                    <a:pt x="1208" y="1592"/>
                  </a:cubicBezTo>
                  <a:cubicBezTo>
                    <a:pt x="1152" y="1592"/>
                    <a:pt x="1098" y="1609"/>
                    <a:pt x="1042" y="1646"/>
                  </a:cubicBezTo>
                  <a:lnTo>
                    <a:pt x="823" y="1756"/>
                  </a:lnTo>
                  <a:lnTo>
                    <a:pt x="859" y="1519"/>
                  </a:lnTo>
                  <a:cubicBezTo>
                    <a:pt x="878" y="1390"/>
                    <a:pt x="842" y="1280"/>
                    <a:pt x="750" y="1190"/>
                  </a:cubicBezTo>
                  <a:lnTo>
                    <a:pt x="567" y="1007"/>
                  </a:lnTo>
                  <a:lnTo>
                    <a:pt x="823" y="970"/>
                  </a:lnTo>
                  <a:cubicBezTo>
                    <a:pt x="933" y="970"/>
                    <a:pt x="1042" y="878"/>
                    <a:pt x="1098" y="768"/>
                  </a:cubicBezTo>
                  <a:lnTo>
                    <a:pt x="1208" y="549"/>
                  </a:lnTo>
                  <a:close/>
                  <a:moveTo>
                    <a:pt x="1208" y="0"/>
                  </a:moveTo>
                  <a:cubicBezTo>
                    <a:pt x="1061" y="0"/>
                    <a:pt x="933" y="73"/>
                    <a:pt x="878" y="202"/>
                  </a:cubicBezTo>
                  <a:lnTo>
                    <a:pt x="713" y="531"/>
                  </a:lnTo>
                  <a:lnTo>
                    <a:pt x="330" y="585"/>
                  </a:lnTo>
                  <a:cubicBezTo>
                    <a:pt x="201" y="604"/>
                    <a:pt x="91" y="714"/>
                    <a:pt x="37" y="841"/>
                  </a:cubicBezTo>
                  <a:cubicBezTo>
                    <a:pt x="1" y="970"/>
                    <a:pt x="37" y="1116"/>
                    <a:pt x="128" y="1226"/>
                  </a:cubicBezTo>
                  <a:lnTo>
                    <a:pt x="403" y="1482"/>
                  </a:lnTo>
                  <a:lnTo>
                    <a:pt x="347" y="1848"/>
                  </a:lnTo>
                  <a:cubicBezTo>
                    <a:pt x="311" y="1994"/>
                    <a:pt x="366" y="2122"/>
                    <a:pt x="494" y="2214"/>
                  </a:cubicBezTo>
                  <a:cubicBezTo>
                    <a:pt x="555" y="2255"/>
                    <a:pt x="628" y="2278"/>
                    <a:pt x="703" y="2278"/>
                  </a:cubicBezTo>
                  <a:cubicBezTo>
                    <a:pt x="761" y="2278"/>
                    <a:pt x="822" y="2264"/>
                    <a:pt x="878" y="2231"/>
                  </a:cubicBezTo>
                  <a:lnTo>
                    <a:pt x="1208" y="2067"/>
                  </a:lnTo>
                  <a:lnTo>
                    <a:pt x="1537" y="2231"/>
                  </a:lnTo>
                  <a:cubicBezTo>
                    <a:pt x="1591" y="2268"/>
                    <a:pt x="1647" y="2287"/>
                    <a:pt x="1720" y="2287"/>
                  </a:cubicBezTo>
                  <a:cubicBezTo>
                    <a:pt x="1793" y="2287"/>
                    <a:pt x="1866" y="2250"/>
                    <a:pt x="1920" y="2214"/>
                  </a:cubicBezTo>
                  <a:cubicBezTo>
                    <a:pt x="2049" y="2122"/>
                    <a:pt x="2103" y="1994"/>
                    <a:pt x="2066" y="1848"/>
                  </a:cubicBezTo>
                  <a:lnTo>
                    <a:pt x="2012" y="1482"/>
                  </a:lnTo>
                  <a:lnTo>
                    <a:pt x="2286" y="1226"/>
                  </a:lnTo>
                  <a:cubicBezTo>
                    <a:pt x="2378" y="1116"/>
                    <a:pt x="2415" y="970"/>
                    <a:pt x="2378" y="841"/>
                  </a:cubicBezTo>
                  <a:cubicBezTo>
                    <a:pt x="2322" y="714"/>
                    <a:pt x="2213" y="604"/>
                    <a:pt x="2085" y="585"/>
                  </a:cubicBezTo>
                  <a:lnTo>
                    <a:pt x="1701" y="531"/>
                  </a:lnTo>
                  <a:lnTo>
                    <a:pt x="1537" y="202"/>
                  </a:lnTo>
                  <a:cubicBezTo>
                    <a:pt x="1481" y="73"/>
                    <a:pt x="1354" y="0"/>
                    <a:pt x="1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628;p52">
              <a:extLst>
                <a:ext uri="{FF2B5EF4-FFF2-40B4-BE49-F238E27FC236}">
                  <a16:creationId xmlns:a16="http://schemas.microsoft.com/office/drawing/2014/main" id="{E5ACA14E-896B-4BC2-BBE1-8AE14067DBC5}"/>
                </a:ext>
              </a:extLst>
            </p:cNvPr>
            <p:cNvSpPr/>
            <p:nvPr/>
          </p:nvSpPr>
          <p:spPr>
            <a:xfrm>
              <a:off x="1536652" y="4201571"/>
              <a:ext cx="38639" cy="10509"/>
            </a:xfrm>
            <a:custGeom>
              <a:avLst/>
              <a:gdLst/>
              <a:ahLst/>
              <a:cxnLst/>
              <a:rect l="l" t="t" r="r" b="b"/>
              <a:pathLst>
                <a:path w="1684" h="458" extrusionOk="0">
                  <a:moveTo>
                    <a:pt x="238" y="1"/>
                  </a:moveTo>
                  <a:cubicBezTo>
                    <a:pt x="111" y="1"/>
                    <a:pt x="1" y="92"/>
                    <a:pt x="1" y="220"/>
                  </a:cubicBezTo>
                  <a:cubicBezTo>
                    <a:pt x="1" y="348"/>
                    <a:pt x="111" y="457"/>
                    <a:pt x="238" y="457"/>
                  </a:cubicBezTo>
                  <a:lnTo>
                    <a:pt x="1464" y="457"/>
                  </a:lnTo>
                  <a:cubicBezTo>
                    <a:pt x="1591" y="457"/>
                    <a:pt x="1683" y="348"/>
                    <a:pt x="1683" y="220"/>
                  </a:cubicBezTo>
                  <a:cubicBezTo>
                    <a:pt x="1683" y="92"/>
                    <a:pt x="1591" y="1"/>
                    <a:pt x="1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629;p52">
              <a:extLst>
                <a:ext uri="{FF2B5EF4-FFF2-40B4-BE49-F238E27FC236}">
                  <a16:creationId xmlns:a16="http://schemas.microsoft.com/office/drawing/2014/main" id="{EC31BFC1-F021-49CC-9309-C66A38E1E3CD}"/>
                </a:ext>
              </a:extLst>
            </p:cNvPr>
            <p:cNvSpPr/>
            <p:nvPr/>
          </p:nvSpPr>
          <p:spPr>
            <a:xfrm>
              <a:off x="1536652" y="4223805"/>
              <a:ext cx="24781" cy="10532"/>
            </a:xfrm>
            <a:custGeom>
              <a:avLst/>
              <a:gdLst/>
              <a:ahLst/>
              <a:cxnLst/>
              <a:rect l="l" t="t" r="r" b="b"/>
              <a:pathLst>
                <a:path w="1080" h="459" extrusionOk="0">
                  <a:moveTo>
                    <a:pt x="238" y="0"/>
                  </a:moveTo>
                  <a:cubicBezTo>
                    <a:pt x="111" y="0"/>
                    <a:pt x="1" y="110"/>
                    <a:pt x="1" y="239"/>
                  </a:cubicBezTo>
                  <a:cubicBezTo>
                    <a:pt x="1" y="366"/>
                    <a:pt x="111" y="458"/>
                    <a:pt x="238" y="458"/>
                  </a:cubicBezTo>
                  <a:lnTo>
                    <a:pt x="842" y="458"/>
                  </a:lnTo>
                  <a:cubicBezTo>
                    <a:pt x="970" y="458"/>
                    <a:pt x="1079" y="366"/>
                    <a:pt x="1079" y="239"/>
                  </a:cubicBezTo>
                  <a:cubicBezTo>
                    <a:pt x="1079" y="110"/>
                    <a:pt x="970" y="0"/>
                    <a:pt x="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630;p52">
              <a:extLst>
                <a:ext uri="{FF2B5EF4-FFF2-40B4-BE49-F238E27FC236}">
                  <a16:creationId xmlns:a16="http://schemas.microsoft.com/office/drawing/2014/main" id="{06B674BB-385B-45D2-AF5E-4582F6219217}"/>
                </a:ext>
              </a:extLst>
            </p:cNvPr>
            <p:cNvSpPr/>
            <p:nvPr/>
          </p:nvSpPr>
          <p:spPr>
            <a:xfrm>
              <a:off x="1369659" y="4201571"/>
              <a:ext cx="38616" cy="10509"/>
            </a:xfrm>
            <a:custGeom>
              <a:avLst/>
              <a:gdLst/>
              <a:ahLst/>
              <a:cxnLst/>
              <a:rect l="l" t="t" r="r" b="b"/>
              <a:pathLst>
                <a:path w="1683" h="458" extrusionOk="0">
                  <a:moveTo>
                    <a:pt x="237" y="1"/>
                  </a:moveTo>
                  <a:cubicBezTo>
                    <a:pt x="110" y="1"/>
                    <a:pt x="0" y="92"/>
                    <a:pt x="0" y="220"/>
                  </a:cubicBezTo>
                  <a:cubicBezTo>
                    <a:pt x="0" y="348"/>
                    <a:pt x="110" y="457"/>
                    <a:pt x="237" y="457"/>
                  </a:cubicBezTo>
                  <a:lnTo>
                    <a:pt x="1463" y="457"/>
                  </a:lnTo>
                  <a:cubicBezTo>
                    <a:pt x="1573" y="457"/>
                    <a:pt x="1683" y="348"/>
                    <a:pt x="1683" y="220"/>
                  </a:cubicBezTo>
                  <a:cubicBezTo>
                    <a:pt x="1683" y="92"/>
                    <a:pt x="1573" y="1"/>
                    <a:pt x="1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631;p52">
              <a:extLst>
                <a:ext uri="{FF2B5EF4-FFF2-40B4-BE49-F238E27FC236}">
                  <a16:creationId xmlns:a16="http://schemas.microsoft.com/office/drawing/2014/main" id="{9322E7F7-1E8B-4D96-8733-119DC991041B}"/>
                </a:ext>
              </a:extLst>
            </p:cNvPr>
            <p:cNvSpPr/>
            <p:nvPr/>
          </p:nvSpPr>
          <p:spPr>
            <a:xfrm>
              <a:off x="1383930" y="4223805"/>
              <a:ext cx="24345" cy="10532"/>
            </a:xfrm>
            <a:custGeom>
              <a:avLst/>
              <a:gdLst/>
              <a:ahLst/>
              <a:cxnLst/>
              <a:rect l="l" t="t" r="r" b="b"/>
              <a:pathLst>
                <a:path w="1061" h="459" extrusionOk="0">
                  <a:moveTo>
                    <a:pt x="220" y="0"/>
                  </a:moveTo>
                  <a:cubicBezTo>
                    <a:pt x="91" y="0"/>
                    <a:pt x="0" y="110"/>
                    <a:pt x="0" y="239"/>
                  </a:cubicBezTo>
                  <a:cubicBezTo>
                    <a:pt x="0" y="366"/>
                    <a:pt x="91" y="458"/>
                    <a:pt x="220" y="458"/>
                  </a:cubicBezTo>
                  <a:lnTo>
                    <a:pt x="841" y="458"/>
                  </a:lnTo>
                  <a:cubicBezTo>
                    <a:pt x="951" y="458"/>
                    <a:pt x="1061" y="366"/>
                    <a:pt x="1061" y="239"/>
                  </a:cubicBezTo>
                  <a:cubicBezTo>
                    <a:pt x="1061" y="110"/>
                    <a:pt x="951" y="0"/>
                    <a:pt x="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2" grpId="0" animBg="1"/>
      <p:bldP spid="413" grpId="0" animBg="1"/>
      <p:bldP spid="415" grpId="0" animBg="1"/>
      <p:bldP spid="417" grpId="0" animBg="1"/>
      <p:bldP spid="426" grpId="0" animBg="1"/>
      <p:bldP spid="427" grpId="0" build="p"/>
      <p:bldP spid="428" grpId="0" build="p"/>
      <p:bldP spid="452" grpId="0" animBg="1"/>
      <p:bldP spid="453" grpId="0" build="p"/>
      <p:bldP spid="454" grpId="0" build="p"/>
      <p:bldP spid="455" grpId="0" animBg="1"/>
      <p:bldP spid="456" grpId="0" build="p"/>
      <p:bldP spid="457" grpId="0" build="p"/>
      <p:bldP spid="458" grpId="0" animBg="1"/>
      <p:bldP spid="459" grpId="0" build="p"/>
      <p:bldP spid="46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3"/>
          <p:cNvSpPr/>
          <p:nvPr/>
        </p:nvSpPr>
        <p:spPr>
          <a:xfrm>
            <a:off x="3949355" y="1748700"/>
            <a:ext cx="3798300" cy="10245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  <a:effectLst>
            <a:glow rad="101600">
              <a:schemeClr val="bg1">
                <a:alpha val="60000"/>
              </a:schemeClr>
            </a:glow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3"/>
          <p:cNvSpPr txBox="1">
            <a:spLocks noGrp="1"/>
          </p:cNvSpPr>
          <p:nvPr>
            <p:ph type="title"/>
          </p:nvPr>
        </p:nvSpPr>
        <p:spPr>
          <a:xfrm>
            <a:off x="4178150" y="1878825"/>
            <a:ext cx="341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 Vietnam ExtraBold" panose="00000900000000000000" pitchFamily="2" charset="0"/>
              </a:rPr>
              <a:t>TRÌNH BÀY</a:t>
            </a:r>
            <a:endParaRPr dirty="0">
              <a:latin typeface="Be Vietnam ExtraBold" panose="00000900000000000000" pitchFamily="2" charset="0"/>
            </a:endParaRPr>
          </a:p>
        </p:txBody>
      </p:sp>
      <p:sp>
        <p:nvSpPr>
          <p:cNvPr id="346" name="Google Shape;346;p33"/>
          <p:cNvSpPr txBox="1">
            <a:spLocks noGrp="1"/>
          </p:cNvSpPr>
          <p:nvPr>
            <p:ph type="subTitle" idx="1"/>
          </p:nvPr>
        </p:nvSpPr>
        <p:spPr>
          <a:xfrm>
            <a:off x="4171375" y="2827800"/>
            <a:ext cx="340065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Chạy</a:t>
            </a:r>
            <a:r>
              <a:rPr lang="en-US" dirty="0"/>
              <a:t> demo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</a:p>
        </p:txBody>
      </p:sp>
      <p:sp>
        <p:nvSpPr>
          <p:cNvPr id="347" name="Google Shape;347;p33"/>
          <p:cNvSpPr/>
          <p:nvPr/>
        </p:nvSpPr>
        <p:spPr>
          <a:xfrm>
            <a:off x="1571975" y="1686237"/>
            <a:ext cx="2008125" cy="12269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28575" cap="flat" cmpd="sng">
                  <a:solidFill>
                    <a:srgbClr val="FFFF00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Rammetto One"/>
              </a:rPr>
              <a:t>0</a:t>
            </a:r>
            <a:r>
              <a:rPr lang="en-US" b="0" i="0" dirty="0">
                <a:ln w="28575" cap="flat" cmpd="sng">
                  <a:solidFill>
                    <a:srgbClr val="FFFF00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Rammetto One"/>
              </a:rPr>
              <a:t>3</a:t>
            </a:r>
            <a:endParaRPr b="0" i="0" dirty="0">
              <a:ln w="28575" cap="flat" cmpd="sng">
                <a:solidFill>
                  <a:srgbClr val="FFFF00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effectLst>
                <a:glow rad="101600">
                  <a:schemeClr val="bg1">
                    <a:alpha val="60000"/>
                  </a:schemeClr>
                </a:glow>
              </a:effectLst>
              <a:latin typeface="Rammetto One"/>
            </a:endParaRPr>
          </a:p>
        </p:txBody>
      </p:sp>
      <p:sp>
        <p:nvSpPr>
          <p:cNvPr id="348" name="Google Shape;348;p33"/>
          <p:cNvSpPr/>
          <p:nvPr/>
        </p:nvSpPr>
        <p:spPr>
          <a:xfrm flipH="1">
            <a:off x="8613500" y="3024888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3"/>
          <p:cNvSpPr/>
          <p:nvPr/>
        </p:nvSpPr>
        <p:spPr>
          <a:xfrm rot="5400000" flipH="1">
            <a:off x="484825" y="4114350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3"/>
          <p:cNvSpPr/>
          <p:nvPr/>
        </p:nvSpPr>
        <p:spPr>
          <a:xfrm rot="1817197" flipH="1">
            <a:off x="154367" y="2048324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3"/>
          <p:cNvSpPr/>
          <p:nvPr/>
        </p:nvSpPr>
        <p:spPr>
          <a:xfrm rot="-1147067" flipH="1">
            <a:off x="8256832" y="372841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3"/>
          <p:cNvSpPr/>
          <p:nvPr/>
        </p:nvSpPr>
        <p:spPr>
          <a:xfrm rot="-2701482" flipH="1">
            <a:off x="7395359" y="3461853"/>
            <a:ext cx="491934" cy="425113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3"/>
          <p:cNvSpPr/>
          <p:nvPr/>
        </p:nvSpPr>
        <p:spPr>
          <a:xfrm rot="-1147067" flipH="1">
            <a:off x="1429782" y="345986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33"/>
          <p:cNvGrpSpPr/>
          <p:nvPr/>
        </p:nvGrpSpPr>
        <p:grpSpPr>
          <a:xfrm rot="3464700" flipH="1">
            <a:off x="3926507" y="727250"/>
            <a:ext cx="128753" cy="345608"/>
            <a:chOff x="3223450" y="280100"/>
            <a:chExt cx="128750" cy="345600"/>
          </a:xfrm>
        </p:grpSpPr>
        <p:cxnSp>
          <p:nvCxnSpPr>
            <p:cNvPr id="355" name="Google Shape;355;p33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356" name="Google Shape;356;p33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sp>
        <p:nvSpPr>
          <p:cNvPr id="357" name="Google Shape;357;p33"/>
          <p:cNvSpPr/>
          <p:nvPr/>
        </p:nvSpPr>
        <p:spPr>
          <a:xfrm flipH="1">
            <a:off x="1533050" y="737450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3"/>
          <p:cNvSpPr/>
          <p:nvPr/>
        </p:nvSpPr>
        <p:spPr>
          <a:xfrm rot="-258033" flipH="1">
            <a:off x="5037892" y="3628951"/>
            <a:ext cx="752118" cy="752118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3"/>
          <p:cNvSpPr/>
          <p:nvPr/>
        </p:nvSpPr>
        <p:spPr>
          <a:xfrm flipH="1">
            <a:off x="6123525" y="6188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 rot="-1595748" flipH="1">
            <a:off x="2935609" y="3966254"/>
            <a:ext cx="128752" cy="345605"/>
            <a:chOff x="3223450" y="280100"/>
            <a:chExt cx="128750" cy="345600"/>
          </a:xfrm>
        </p:grpSpPr>
        <p:cxnSp>
          <p:nvCxnSpPr>
            <p:cNvPr id="361" name="Google Shape;361;p33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  <p:cxnSp>
          <p:nvCxnSpPr>
            <p:cNvPr id="362" name="Google Shape;362;p33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</p:grpSp>
    </p:spTree>
    <p:extLst>
      <p:ext uri="{BB962C8B-B14F-4D97-AF65-F5344CB8AC3E}">
        <p14:creationId xmlns:p14="http://schemas.microsoft.com/office/powerpoint/2010/main" val="1174196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3"/>
          <p:cNvSpPr/>
          <p:nvPr/>
        </p:nvSpPr>
        <p:spPr>
          <a:xfrm>
            <a:off x="3949355" y="1748700"/>
            <a:ext cx="3798300" cy="10245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glow rad="139700">
              <a:schemeClr val="accent4">
                <a:satMod val="175000"/>
                <a:alpha val="40000"/>
              </a:schemeClr>
            </a:glow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3"/>
          <p:cNvSpPr txBox="1">
            <a:spLocks noGrp="1"/>
          </p:cNvSpPr>
          <p:nvPr>
            <p:ph type="title"/>
          </p:nvPr>
        </p:nvSpPr>
        <p:spPr>
          <a:xfrm>
            <a:off x="4178150" y="1878825"/>
            <a:ext cx="341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 Vietnam ExtraBold" panose="00000900000000000000" pitchFamily="2" charset="0"/>
              </a:rPr>
              <a:t>QnA</a:t>
            </a:r>
            <a:endParaRPr dirty="0">
              <a:latin typeface="Be Vietnam ExtraBold" panose="00000900000000000000" pitchFamily="2" charset="0"/>
            </a:endParaRPr>
          </a:p>
        </p:txBody>
      </p:sp>
      <p:sp>
        <p:nvSpPr>
          <p:cNvPr id="346" name="Google Shape;346;p33"/>
          <p:cNvSpPr txBox="1">
            <a:spLocks noGrp="1"/>
          </p:cNvSpPr>
          <p:nvPr>
            <p:ph type="subTitle" idx="1"/>
          </p:nvPr>
        </p:nvSpPr>
        <p:spPr>
          <a:xfrm>
            <a:off x="4171375" y="2827800"/>
            <a:ext cx="340065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Giám</a:t>
            </a:r>
            <a:r>
              <a:rPr lang="en-US" dirty="0"/>
              <a:t> </a:t>
            </a:r>
            <a:r>
              <a:rPr lang="en-US" dirty="0" err="1"/>
              <a:t>khảo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,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endParaRPr dirty="0"/>
          </a:p>
        </p:txBody>
      </p:sp>
      <p:sp>
        <p:nvSpPr>
          <p:cNvPr id="347" name="Google Shape;347;p33"/>
          <p:cNvSpPr/>
          <p:nvPr/>
        </p:nvSpPr>
        <p:spPr>
          <a:xfrm>
            <a:off x="1571975" y="1686237"/>
            <a:ext cx="2008125" cy="12269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2857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Rammetto One"/>
              </a:rPr>
              <a:t>0</a:t>
            </a:r>
            <a:r>
              <a:rPr lang="en-US" b="0" i="0" dirty="0">
                <a:ln w="2857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Rammetto One"/>
              </a:rPr>
              <a:t>4</a:t>
            </a:r>
            <a:endParaRPr b="0" i="0" dirty="0">
              <a:ln w="2857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Rammetto One"/>
            </a:endParaRPr>
          </a:p>
        </p:txBody>
      </p:sp>
      <p:sp>
        <p:nvSpPr>
          <p:cNvPr id="348" name="Google Shape;348;p33"/>
          <p:cNvSpPr/>
          <p:nvPr/>
        </p:nvSpPr>
        <p:spPr>
          <a:xfrm flipH="1">
            <a:off x="2167556" y="4521829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3"/>
          <p:cNvSpPr/>
          <p:nvPr/>
        </p:nvSpPr>
        <p:spPr>
          <a:xfrm rot="5400000" flipH="1">
            <a:off x="7592450" y="3888704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3"/>
          <p:cNvSpPr/>
          <p:nvPr/>
        </p:nvSpPr>
        <p:spPr>
          <a:xfrm rot="1817197" flipH="1">
            <a:off x="8497665" y="1594320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3"/>
          <p:cNvSpPr/>
          <p:nvPr/>
        </p:nvSpPr>
        <p:spPr>
          <a:xfrm rot="-1147067" flipH="1">
            <a:off x="251036" y="1852480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3"/>
          <p:cNvSpPr/>
          <p:nvPr/>
        </p:nvSpPr>
        <p:spPr>
          <a:xfrm rot="-2701482" flipH="1">
            <a:off x="1277787" y="2974932"/>
            <a:ext cx="491934" cy="425113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3"/>
          <p:cNvSpPr/>
          <p:nvPr/>
        </p:nvSpPr>
        <p:spPr>
          <a:xfrm rot="-1147067" flipH="1">
            <a:off x="6331655" y="4504023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33"/>
          <p:cNvGrpSpPr/>
          <p:nvPr/>
        </p:nvGrpSpPr>
        <p:grpSpPr>
          <a:xfrm rot="3464700" flipH="1">
            <a:off x="4834778" y="3878499"/>
            <a:ext cx="128753" cy="345608"/>
            <a:chOff x="3223450" y="280100"/>
            <a:chExt cx="128750" cy="345600"/>
          </a:xfrm>
        </p:grpSpPr>
        <p:cxnSp>
          <p:nvCxnSpPr>
            <p:cNvPr id="355" name="Google Shape;355;p33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356" name="Google Shape;356;p33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sp>
        <p:nvSpPr>
          <p:cNvPr id="357" name="Google Shape;357;p33"/>
          <p:cNvSpPr/>
          <p:nvPr/>
        </p:nvSpPr>
        <p:spPr>
          <a:xfrm flipH="1">
            <a:off x="3949355" y="938782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3"/>
          <p:cNvSpPr/>
          <p:nvPr/>
        </p:nvSpPr>
        <p:spPr>
          <a:xfrm rot="-258033" flipH="1">
            <a:off x="1550896" y="486213"/>
            <a:ext cx="752118" cy="752118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3"/>
          <p:cNvSpPr/>
          <p:nvPr/>
        </p:nvSpPr>
        <p:spPr>
          <a:xfrm flipH="1">
            <a:off x="3169909" y="3726104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 rot="-1595748" flipH="1">
            <a:off x="5649202" y="891677"/>
            <a:ext cx="128752" cy="345605"/>
            <a:chOff x="3223450" y="280100"/>
            <a:chExt cx="128750" cy="345600"/>
          </a:xfrm>
        </p:grpSpPr>
        <p:cxnSp>
          <p:nvCxnSpPr>
            <p:cNvPr id="361" name="Google Shape;361;p33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  <p:cxnSp>
          <p:nvCxnSpPr>
            <p:cNvPr id="362" name="Google Shape;362;p33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</p:grpSp>
    </p:spTree>
    <p:extLst>
      <p:ext uri="{BB962C8B-B14F-4D97-AF65-F5344CB8AC3E}">
        <p14:creationId xmlns:p14="http://schemas.microsoft.com/office/powerpoint/2010/main" val="2149255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45"/>
          <p:cNvSpPr/>
          <p:nvPr/>
        </p:nvSpPr>
        <p:spPr>
          <a:xfrm>
            <a:off x="1284757" y="1636884"/>
            <a:ext cx="6574486" cy="1604724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5"/>
          <p:cNvSpPr txBox="1">
            <a:spLocks noGrp="1"/>
          </p:cNvSpPr>
          <p:nvPr>
            <p:ph type="title"/>
          </p:nvPr>
        </p:nvSpPr>
        <p:spPr>
          <a:xfrm>
            <a:off x="1388100" y="1111974"/>
            <a:ext cx="6367800" cy="29365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150" name="Google Shape;1150;p45"/>
          <p:cNvSpPr/>
          <p:nvPr/>
        </p:nvSpPr>
        <p:spPr>
          <a:xfrm rot="5400000" flipH="1">
            <a:off x="138988" y="4322400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5"/>
          <p:cNvSpPr/>
          <p:nvPr/>
        </p:nvSpPr>
        <p:spPr>
          <a:xfrm rot="1817197" flipH="1">
            <a:off x="573806" y="2226749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5"/>
          <p:cNvSpPr/>
          <p:nvPr/>
        </p:nvSpPr>
        <p:spPr>
          <a:xfrm rot="-1147067" flipH="1">
            <a:off x="8043770" y="115166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5"/>
          <p:cNvSpPr/>
          <p:nvPr/>
        </p:nvSpPr>
        <p:spPr>
          <a:xfrm rot="-2701482" flipH="1">
            <a:off x="7964972" y="3632528"/>
            <a:ext cx="491934" cy="425113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5"/>
          <p:cNvSpPr/>
          <p:nvPr/>
        </p:nvSpPr>
        <p:spPr>
          <a:xfrm rot="-1147067" flipH="1">
            <a:off x="1212120" y="798941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5" name="Google Shape;1155;p45"/>
          <p:cNvGrpSpPr/>
          <p:nvPr/>
        </p:nvGrpSpPr>
        <p:grpSpPr>
          <a:xfrm rot="3464700" flipH="1">
            <a:off x="3976345" y="960000"/>
            <a:ext cx="128753" cy="345608"/>
            <a:chOff x="3223450" y="280100"/>
            <a:chExt cx="128750" cy="345600"/>
          </a:xfrm>
        </p:grpSpPr>
        <p:cxnSp>
          <p:nvCxnSpPr>
            <p:cNvPr id="1156" name="Google Shape;1156;p45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1157" name="Google Shape;1157;p45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sp>
        <p:nvSpPr>
          <p:cNvPr id="1158" name="Google Shape;1158;p45"/>
          <p:cNvSpPr/>
          <p:nvPr/>
        </p:nvSpPr>
        <p:spPr>
          <a:xfrm rot="-258033" flipH="1">
            <a:off x="5157531" y="3785476"/>
            <a:ext cx="752118" cy="752118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" name="Google Shape;1159;p45"/>
          <p:cNvSpPr/>
          <p:nvPr/>
        </p:nvSpPr>
        <p:spPr>
          <a:xfrm flipH="1">
            <a:off x="6235413" y="6188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0" name="Google Shape;1160;p45"/>
          <p:cNvGrpSpPr/>
          <p:nvPr/>
        </p:nvGrpSpPr>
        <p:grpSpPr>
          <a:xfrm rot="-1595748" flipH="1">
            <a:off x="3047497" y="3890054"/>
            <a:ext cx="128752" cy="345605"/>
            <a:chOff x="3223450" y="280100"/>
            <a:chExt cx="128750" cy="345600"/>
          </a:xfrm>
        </p:grpSpPr>
        <p:cxnSp>
          <p:nvCxnSpPr>
            <p:cNvPr id="1161" name="Google Shape;1161;p45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  <p:cxnSp>
          <p:nvCxnSpPr>
            <p:cNvPr id="1162" name="Google Shape;1162;p45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</p:grpSp>
      <p:sp>
        <p:nvSpPr>
          <p:cNvPr id="1163" name="Google Shape;1163;p45"/>
          <p:cNvSpPr/>
          <p:nvPr/>
        </p:nvSpPr>
        <p:spPr>
          <a:xfrm flipH="1">
            <a:off x="987038" y="36824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348;p33">
            <a:extLst>
              <a:ext uri="{FF2B5EF4-FFF2-40B4-BE49-F238E27FC236}">
                <a16:creationId xmlns:a16="http://schemas.microsoft.com/office/drawing/2014/main" id="{E33101EE-723B-4A10-92A7-C5D50E620A65}"/>
              </a:ext>
            </a:extLst>
          </p:cNvPr>
          <p:cNvSpPr/>
          <p:nvPr/>
        </p:nvSpPr>
        <p:spPr>
          <a:xfrm flipH="1">
            <a:off x="2272665" y="836375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48;p33">
            <a:extLst>
              <a:ext uri="{FF2B5EF4-FFF2-40B4-BE49-F238E27FC236}">
                <a16:creationId xmlns:a16="http://schemas.microsoft.com/office/drawing/2014/main" id="{93F55B29-293F-4ED1-A9B4-A1E6CF161C95}"/>
              </a:ext>
            </a:extLst>
          </p:cNvPr>
          <p:cNvSpPr/>
          <p:nvPr/>
        </p:nvSpPr>
        <p:spPr>
          <a:xfrm flipH="1">
            <a:off x="6923928" y="3793316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2"/>
          <p:cNvSpPr/>
          <p:nvPr/>
        </p:nvSpPr>
        <p:spPr>
          <a:xfrm>
            <a:off x="1490088" y="1719200"/>
            <a:ext cx="26529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2"/>
          <p:cNvSpPr/>
          <p:nvPr/>
        </p:nvSpPr>
        <p:spPr>
          <a:xfrm>
            <a:off x="5000988" y="1719200"/>
            <a:ext cx="26529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2"/>
          <p:cNvSpPr/>
          <p:nvPr/>
        </p:nvSpPr>
        <p:spPr>
          <a:xfrm>
            <a:off x="1490088" y="3614575"/>
            <a:ext cx="26529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2"/>
          <p:cNvSpPr/>
          <p:nvPr/>
        </p:nvSpPr>
        <p:spPr>
          <a:xfrm>
            <a:off x="5000988" y="3614575"/>
            <a:ext cx="26529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 Vietnam ExtraBold" panose="00000900000000000000" pitchFamily="2" charset="0"/>
              </a:rPr>
              <a:t>NỘI DUNG BÀI DEMO</a:t>
            </a:r>
            <a:endParaRPr dirty="0">
              <a:latin typeface="Be Vietnam ExtraBold" panose="00000900000000000000" pitchFamily="2" charset="0"/>
            </a:endParaRPr>
          </a:p>
        </p:txBody>
      </p:sp>
      <p:sp>
        <p:nvSpPr>
          <p:cNvPr id="322" name="Google Shape;322;p32"/>
          <p:cNvSpPr txBox="1">
            <a:spLocks noGrp="1"/>
          </p:cNvSpPr>
          <p:nvPr>
            <p:ph type="subTitle" idx="1"/>
          </p:nvPr>
        </p:nvSpPr>
        <p:spPr>
          <a:xfrm>
            <a:off x="1574838" y="1719200"/>
            <a:ext cx="24834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Be Vietnam Light" panose="00000400000000000000" pitchFamily="2" charset="0"/>
              </a:rPr>
              <a:t>Giới thiệu</a:t>
            </a:r>
            <a:endParaRPr b="1" dirty="0"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Be Vietnam Light" panose="00000400000000000000" pitchFamily="2" charset="0"/>
            </a:endParaRPr>
          </a:p>
        </p:txBody>
      </p:sp>
      <p:sp>
        <p:nvSpPr>
          <p:cNvPr id="323" name="Google Shape;323;p32"/>
          <p:cNvSpPr txBox="1">
            <a:spLocks noGrp="1"/>
          </p:cNvSpPr>
          <p:nvPr>
            <p:ph type="subTitle" idx="2"/>
          </p:nvPr>
        </p:nvSpPr>
        <p:spPr>
          <a:xfrm>
            <a:off x="1490088" y="2278837"/>
            <a:ext cx="265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Thông tin cơ bản về người sáng lập</a:t>
            </a:r>
            <a:endParaRPr dirty="0"/>
          </a:p>
        </p:txBody>
      </p:sp>
      <p:sp>
        <p:nvSpPr>
          <p:cNvPr id="324" name="Google Shape;324;p32"/>
          <p:cNvSpPr txBox="1">
            <a:spLocks noGrp="1"/>
          </p:cNvSpPr>
          <p:nvPr>
            <p:ph type="subTitle" idx="3"/>
          </p:nvPr>
        </p:nvSpPr>
        <p:spPr>
          <a:xfrm>
            <a:off x="5001100" y="1719200"/>
            <a:ext cx="26529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Be Vietnam Light" panose="00000400000000000000" pitchFamily="2" charset="0"/>
              </a:rPr>
              <a:t>Sản phẩm</a:t>
            </a:r>
            <a:endParaRPr b="1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Be Vietnam Light" panose="00000400000000000000" pitchFamily="2" charset="0"/>
            </a:endParaRPr>
          </a:p>
        </p:txBody>
      </p:sp>
      <p:sp>
        <p:nvSpPr>
          <p:cNvPr id="325" name="Google Shape;325;p32"/>
          <p:cNvSpPr txBox="1">
            <a:spLocks noGrp="1"/>
          </p:cNvSpPr>
          <p:nvPr>
            <p:ph type="subTitle" idx="4"/>
          </p:nvPr>
        </p:nvSpPr>
        <p:spPr>
          <a:xfrm>
            <a:off x="5000986" y="2293517"/>
            <a:ext cx="265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Tất cả những thông tin cần thiết về sản phẩm này</a:t>
            </a:r>
            <a:endParaRPr dirty="0"/>
          </a:p>
        </p:txBody>
      </p:sp>
      <p:sp>
        <p:nvSpPr>
          <p:cNvPr id="326" name="Google Shape;326;p32"/>
          <p:cNvSpPr txBox="1">
            <a:spLocks noGrp="1"/>
          </p:cNvSpPr>
          <p:nvPr>
            <p:ph type="subTitle" idx="5"/>
          </p:nvPr>
        </p:nvSpPr>
        <p:spPr>
          <a:xfrm>
            <a:off x="1574825" y="3614575"/>
            <a:ext cx="24834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Be Vietnam Light" panose="00000400000000000000" pitchFamily="2" charset="0"/>
              </a:rPr>
              <a:t>Trình bày</a:t>
            </a:r>
            <a:endParaRPr b="1" dirty="0"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  <a:latin typeface="Be Vietnam Light" panose="00000400000000000000" pitchFamily="2" charset="0"/>
            </a:endParaRPr>
          </a:p>
        </p:txBody>
      </p:sp>
      <p:sp>
        <p:nvSpPr>
          <p:cNvPr id="327" name="Google Shape;327;p32"/>
          <p:cNvSpPr txBox="1">
            <a:spLocks noGrp="1"/>
          </p:cNvSpPr>
          <p:nvPr>
            <p:ph type="subTitle" idx="6"/>
          </p:nvPr>
        </p:nvSpPr>
        <p:spPr>
          <a:xfrm>
            <a:off x="1490088" y="4125775"/>
            <a:ext cx="265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Chạy demo sản phẩm </a:t>
            </a:r>
            <a:endParaRPr dirty="0"/>
          </a:p>
        </p:txBody>
      </p:sp>
      <p:sp>
        <p:nvSpPr>
          <p:cNvPr id="328" name="Google Shape;328;p32"/>
          <p:cNvSpPr txBox="1">
            <a:spLocks noGrp="1"/>
          </p:cNvSpPr>
          <p:nvPr>
            <p:ph type="subTitle" idx="7"/>
          </p:nvPr>
        </p:nvSpPr>
        <p:spPr>
          <a:xfrm>
            <a:off x="5085738" y="3614575"/>
            <a:ext cx="24834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Be Vietnam Light" panose="00000400000000000000" pitchFamily="2" charset="0"/>
              </a:rPr>
              <a:t>QnA</a:t>
            </a:r>
            <a:endParaRPr b="1" dirty="0"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Be Vietnam Light" panose="00000400000000000000" pitchFamily="2" charset="0"/>
            </a:endParaRPr>
          </a:p>
        </p:txBody>
      </p:sp>
      <p:sp>
        <p:nvSpPr>
          <p:cNvPr id="329" name="Google Shape;329;p32"/>
          <p:cNvSpPr txBox="1">
            <a:spLocks noGrp="1"/>
          </p:cNvSpPr>
          <p:nvPr>
            <p:ph type="subTitle" idx="8"/>
          </p:nvPr>
        </p:nvSpPr>
        <p:spPr>
          <a:xfrm>
            <a:off x="4863118" y="4125775"/>
            <a:ext cx="292863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Giám khảo hỏi, học viên trả lời</a:t>
            </a:r>
            <a:endParaRPr dirty="0"/>
          </a:p>
        </p:txBody>
      </p:sp>
      <p:sp>
        <p:nvSpPr>
          <p:cNvPr id="330" name="Google Shape;330;p32"/>
          <p:cNvSpPr/>
          <p:nvPr/>
        </p:nvSpPr>
        <p:spPr>
          <a:xfrm>
            <a:off x="2431105" y="1109813"/>
            <a:ext cx="770865" cy="4710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2857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ammetto One"/>
              </a:rPr>
              <a:t>01</a:t>
            </a:r>
          </a:p>
        </p:txBody>
      </p:sp>
      <p:sp>
        <p:nvSpPr>
          <p:cNvPr id="331" name="Google Shape;331;p32"/>
          <p:cNvSpPr/>
          <p:nvPr/>
        </p:nvSpPr>
        <p:spPr>
          <a:xfrm>
            <a:off x="5859008" y="1101899"/>
            <a:ext cx="936859" cy="4710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2857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ammetto One"/>
              </a:rPr>
              <a:t>02</a:t>
            </a:r>
          </a:p>
        </p:txBody>
      </p:sp>
      <p:sp>
        <p:nvSpPr>
          <p:cNvPr id="332" name="Google Shape;332;p32"/>
          <p:cNvSpPr/>
          <p:nvPr/>
        </p:nvSpPr>
        <p:spPr>
          <a:xfrm>
            <a:off x="2329144" y="3001299"/>
            <a:ext cx="974786" cy="4710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2857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ammetto One"/>
              </a:rPr>
              <a:t>03</a:t>
            </a:r>
          </a:p>
        </p:txBody>
      </p:sp>
      <p:sp>
        <p:nvSpPr>
          <p:cNvPr id="333" name="Google Shape;333;p32"/>
          <p:cNvSpPr/>
          <p:nvPr/>
        </p:nvSpPr>
        <p:spPr>
          <a:xfrm>
            <a:off x="5837740" y="2993363"/>
            <a:ext cx="979395" cy="4710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28575" cap="flat" cmpd="sng">
                  <a:solidFill>
                    <a:schemeClr val="accent4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ammetto One"/>
              </a:rPr>
              <a:t>04</a:t>
            </a:r>
          </a:p>
        </p:txBody>
      </p:sp>
      <p:sp>
        <p:nvSpPr>
          <p:cNvPr id="334" name="Google Shape;334;p32"/>
          <p:cNvSpPr/>
          <p:nvPr/>
        </p:nvSpPr>
        <p:spPr>
          <a:xfrm>
            <a:off x="195750" y="35001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2"/>
          <p:cNvSpPr/>
          <p:nvPr/>
        </p:nvSpPr>
        <p:spPr>
          <a:xfrm rot="-1817197">
            <a:off x="8063839" y="785049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2"/>
          <p:cNvSpPr/>
          <p:nvPr/>
        </p:nvSpPr>
        <p:spPr>
          <a:xfrm rot="1147067">
            <a:off x="680804" y="56421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" name="Google Shape;337;p32"/>
          <p:cNvGrpSpPr/>
          <p:nvPr/>
        </p:nvGrpSpPr>
        <p:grpSpPr>
          <a:xfrm rot="1595748">
            <a:off x="7887264" y="2341092"/>
            <a:ext cx="128752" cy="345605"/>
            <a:chOff x="3223450" y="280100"/>
            <a:chExt cx="128750" cy="345600"/>
          </a:xfrm>
        </p:grpSpPr>
        <p:cxnSp>
          <p:nvCxnSpPr>
            <p:cNvPr id="338" name="Google Shape;338;p32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339" name="Google Shape;339;p32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" grpId="0" animBg="1"/>
      <p:bldP spid="318" grpId="0" animBg="1"/>
      <p:bldP spid="319" grpId="0" animBg="1"/>
      <p:bldP spid="320" grpId="0" animBg="1"/>
      <p:bldP spid="322" grpId="0" build="p"/>
      <p:bldP spid="323" grpId="0" build="p"/>
      <p:bldP spid="324" grpId="0" build="p"/>
      <p:bldP spid="325" grpId="0" build="p"/>
      <p:bldP spid="326" grpId="0" build="p"/>
      <p:bldP spid="327" grpId="0" build="p"/>
      <p:bldP spid="328" grpId="0" build="p"/>
      <p:bldP spid="329" grpId="0" build="p"/>
      <p:bldP spid="330" grpId="0"/>
      <p:bldP spid="331" grpId="0"/>
      <p:bldP spid="332" grpId="0"/>
      <p:bldP spid="3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3"/>
          <p:cNvSpPr/>
          <p:nvPr/>
        </p:nvSpPr>
        <p:spPr>
          <a:xfrm>
            <a:off x="3949355" y="1748700"/>
            <a:ext cx="3798300" cy="10245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3"/>
          <p:cNvSpPr txBox="1">
            <a:spLocks noGrp="1"/>
          </p:cNvSpPr>
          <p:nvPr>
            <p:ph type="title"/>
          </p:nvPr>
        </p:nvSpPr>
        <p:spPr>
          <a:xfrm>
            <a:off x="4178150" y="1878825"/>
            <a:ext cx="3414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Be Vietnam ExtraBold" panose="00000900000000000000" pitchFamily="2" charset="0"/>
              </a:rPr>
              <a:t>GIỚI THIỆU</a:t>
            </a:r>
            <a:endParaRPr b="1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  <a:latin typeface="Be Vietnam ExtraBold" panose="00000900000000000000" pitchFamily="2" charset="0"/>
            </a:endParaRPr>
          </a:p>
        </p:txBody>
      </p:sp>
      <p:sp>
        <p:nvSpPr>
          <p:cNvPr id="346" name="Google Shape;346;p33"/>
          <p:cNvSpPr txBox="1">
            <a:spLocks noGrp="1"/>
          </p:cNvSpPr>
          <p:nvPr>
            <p:ph type="subTitle" idx="1"/>
          </p:nvPr>
        </p:nvSpPr>
        <p:spPr>
          <a:xfrm>
            <a:off x="4171375" y="2827800"/>
            <a:ext cx="340065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Thông</a:t>
            </a:r>
            <a:r>
              <a:rPr lang="en" dirty="0"/>
              <a:t> tin cơ bản và người sáng lập</a:t>
            </a:r>
            <a:endParaRPr dirty="0"/>
          </a:p>
        </p:txBody>
      </p:sp>
      <p:sp>
        <p:nvSpPr>
          <p:cNvPr id="347" name="Google Shape;347;p33"/>
          <p:cNvSpPr/>
          <p:nvPr/>
        </p:nvSpPr>
        <p:spPr>
          <a:xfrm>
            <a:off x="1571975" y="1686237"/>
            <a:ext cx="2008125" cy="12269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2857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Rammetto One"/>
              </a:rPr>
              <a:t>01</a:t>
            </a:r>
          </a:p>
        </p:txBody>
      </p:sp>
      <p:sp>
        <p:nvSpPr>
          <p:cNvPr id="348" name="Google Shape;348;p33"/>
          <p:cNvSpPr/>
          <p:nvPr/>
        </p:nvSpPr>
        <p:spPr>
          <a:xfrm flipH="1">
            <a:off x="8613500" y="3024888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3"/>
          <p:cNvSpPr/>
          <p:nvPr/>
        </p:nvSpPr>
        <p:spPr>
          <a:xfrm rot="5400000" flipH="1">
            <a:off x="484825" y="4114350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3"/>
          <p:cNvSpPr/>
          <p:nvPr/>
        </p:nvSpPr>
        <p:spPr>
          <a:xfrm rot="1817197" flipH="1">
            <a:off x="154367" y="2048324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3"/>
          <p:cNvSpPr/>
          <p:nvPr/>
        </p:nvSpPr>
        <p:spPr>
          <a:xfrm rot="-1147067" flipH="1">
            <a:off x="8256832" y="372841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3"/>
          <p:cNvSpPr/>
          <p:nvPr/>
        </p:nvSpPr>
        <p:spPr>
          <a:xfrm rot="-2701482" flipH="1">
            <a:off x="7395359" y="3461853"/>
            <a:ext cx="491934" cy="425113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3"/>
          <p:cNvSpPr/>
          <p:nvPr/>
        </p:nvSpPr>
        <p:spPr>
          <a:xfrm rot="-1147067" flipH="1">
            <a:off x="1429782" y="345986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33"/>
          <p:cNvGrpSpPr/>
          <p:nvPr/>
        </p:nvGrpSpPr>
        <p:grpSpPr>
          <a:xfrm rot="3464700" flipH="1">
            <a:off x="3926507" y="727250"/>
            <a:ext cx="128753" cy="345608"/>
            <a:chOff x="3223450" y="280100"/>
            <a:chExt cx="128750" cy="345600"/>
          </a:xfrm>
        </p:grpSpPr>
        <p:cxnSp>
          <p:nvCxnSpPr>
            <p:cNvPr id="355" name="Google Shape;355;p33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356" name="Google Shape;356;p33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sp>
        <p:nvSpPr>
          <p:cNvPr id="357" name="Google Shape;357;p33"/>
          <p:cNvSpPr/>
          <p:nvPr/>
        </p:nvSpPr>
        <p:spPr>
          <a:xfrm flipH="1">
            <a:off x="1533050" y="737450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3"/>
          <p:cNvSpPr/>
          <p:nvPr/>
        </p:nvSpPr>
        <p:spPr>
          <a:xfrm rot="-258033" flipH="1">
            <a:off x="5037892" y="3628951"/>
            <a:ext cx="752118" cy="752118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3"/>
          <p:cNvSpPr/>
          <p:nvPr/>
        </p:nvSpPr>
        <p:spPr>
          <a:xfrm flipH="1">
            <a:off x="6123525" y="6188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 rot="-1595748" flipH="1">
            <a:off x="2935609" y="3966254"/>
            <a:ext cx="128752" cy="345605"/>
            <a:chOff x="3223450" y="280100"/>
            <a:chExt cx="128750" cy="345600"/>
          </a:xfrm>
        </p:grpSpPr>
        <p:cxnSp>
          <p:nvCxnSpPr>
            <p:cNvPr id="361" name="Google Shape;361;p33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  <p:cxnSp>
          <p:nvCxnSpPr>
            <p:cNvPr id="362" name="Google Shape;362;p33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35"/>
          <p:cNvPicPr preferRelativeResize="0"/>
          <p:nvPr/>
        </p:nvPicPr>
        <p:blipFill rotWithShape="1">
          <a:blip r:embed="rId3"/>
          <a:srcRect l="27419" r="27419"/>
          <a:stretch/>
        </p:blipFill>
        <p:spPr>
          <a:xfrm>
            <a:off x="5401886" y="1181361"/>
            <a:ext cx="2745000" cy="27450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28575" dir="3120000" algn="bl" rotWithShape="0">
              <a:schemeClr val="accent1"/>
            </a:outerShdw>
          </a:effectLst>
        </p:spPr>
      </p:pic>
      <p:sp>
        <p:nvSpPr>
          <p:cNvPr id="389" name="Google Shape;389;p35"/>
          <p:cNvSpPr/>
          <p:nvPr/>
        </p:nvSpPr>
        <p:spPr>
          <a:xfrm>
            <a:off x="796200" y="791738"/>
            <a:ext cx="4273800" cy="9111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5"/>
          <p:cNvSpPr txBox="1">
            <a:spLocks noGrp="1"/>
          </p:cNvSpPr>
          <p:nvPr>
            <p:ph type="title"/>
          </p:nvPr>
        </p:nvSpPr>
        <p:spPr>
          <a:xfrm>
            <a:off x="1112312" y="791738"/>
            <a:ext cx="4045200" cy="9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Thông tin</a:t>
            </a:r>
            <a:endParaRPr dirty="0"/>
          </a:p>
        </p:txBody>
      </p:sp>
      <p:sp>
        <p:nvSpPr>
          <p:cNvPr id="391" name="Google Shape;391;p35"/>
          <p:cNvSpPr txBox="1">
            <a:spLocks noGrp="1"/>
          </p:cNvSpPr>
          <p:nvPr>
            <p:ph type="subTitle" idx="1"/>
          </p:nvPr>
        </p:nvSpPr>
        <p:spPr>
          <a:xfrm>
            <a:off x="905597" y="1749261"/>
            <a:ext cx="4045200" cy="9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dirty="0"/>
              <a:t>Họ tên: Lê Anh Đức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dirty="0"/>
              <a:t>D.o.b: 22/03/2004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dirty="0"/>
              <a:t>Địa chỉ thường trú: Phường Nghĩa Tân, quận Cầu Giấy, Hà Nội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vi-VN" dirty="0"/>
              <a:t>Nghề nghiệp: Học sinh của lớp 12D4, trường THPT Cầu Giấy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vi-VN" dirty="0"/>
          </a:p>
        </p:txBody>
      </p:sp>
      <p:sp>
        <p:nvSpPr>
          <p:cNvPr id="392" name="Google Shape;392;p35"/>
          <p:cNvSpPr/>
          <p:nvPr/>
        </p:nvSpPr>
        <p:spPr>
          <a:xfrm flipH="1">
            <a:off x="8597975" y="35001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5"/>
          <p:cNvSpPr/>
          <p:nvPr/>
        </p:nvSpPr>
        <p:spPr>
          <a:xfrm rot="5400000" flipH="1">
            <a:off x="174500" y="4285025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5"/>
          <p:cNvSpPr/>
          <p:nvPr/>
        </p:nvSpPr>
        <p:spPr>
          <a:xfrm rot="1817197" flipH="1">
            <a:off x="73664" y="-1604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5"/>
          <p:cNvSpPr/>
          <p:nvPr/>
        </p:nvSpPr>
        <p:spPr>
          <a:xfrm rot="-1147067" flipH="1">
            <a:off x="8150107" y="56421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35"/>
          <p:cNvSpPr/>
          <p:nvPr/>
        </p:nvSpPr>
        <p:spPr>
          <a:xfrm rot="-2701482" flipH="1">
            <a:off x="7488459" y="3926503"/>
            <a:ext cx="491934" cy="425113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5"/>
          <p:cNvSpPr/>
          <p:nvPr/>
        </p:nvSpPr>
        <p:spPr>
          <a:xfrm rot="-1147067" flipH="1">
            <a:off x="1041882" y="3971891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35"/>
          <p:cNvGrpSpPr/>
          <p:nvPr/>
        </p:nvGrpSpPr>
        <p:grpSpPr>
          <a:xfrm rot="3464700" flipH="1">
            <a:off x="1825063" y="79179"/>
            <a:ext cx="128753" cy="345608"/>
            <a:chOff x="3223450" y="280100"/>
            <a:chExt cx="128750" cy="345600"/>
          </a:xfrm>
        </p:grpSpPr>
        <p:cxnSp>
          <p:nvCxnSpPr>
            <p:cNvPr id="399" name="Google Shape;399;p35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400" name="Google Shape;400;p35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sp>
        <p:nvSpPr>
          <p:cNvPr id="401" name="Google Shape;401;p35"/>
          <p:cNvSpPr/>
          <p:nvPr/>
        </p:nvSpPr>
        <p:spPr>
          <a:xfrm flipH="1">
            <a:off x="5960925" y="4034940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5"/>
          <p:cNvSpPr/>
          <p:nvPr/>
        </p:nvSpPr>
        <p:spPr>
          <a:xfrm rot="-258033" flipH="1">
            <a:off x="4386217" y="3763001"/>
            <a:ext cx="752118" cy="752118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5"/>
          <p:cNvSpPr/>
          <p:nvPr/>
        </p:nvSpPr>
        <p:spPr>
          <a:xfrm flipH="1">
            <a:off x="539800" y="2095927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4" name="Google Shape;404;p35"/>
          <p:cNvGrpSpPr/>
          <p:nvPr/>
        </p:nvGrpSpPr>
        <p:grpSpPr>
          <a:xfrm rot="-1595748" flipH="1">
            <a:off x="2935609" y="3966254"/>
            <a:ext cx="128752" cy="345605"/>
            <a:chOff x="3223450" y="280100"/>
            <a:chExt cx="128750" cy="345600"/>
          </a:xfrm>
        </p:grpSpPr>
        <p:cxnSp>
          <p:nvCxnSpPr>
            <p:cNvPr id="405" name="Google Shape;405;p35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  <p:cxnSp>
          <p:nvCxnSpPr>
            <p:cNvPr id="406" name="Google Shape;406;p35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3"/>
          <p:cNvSpPr/>
          <p:nvPr/>
        </p:nvSpPr>
        <p:spPr>
          <a:xfrm>
            <a:off x="3949355" y="1748700"/>
            <a:ext cx="3798300" cy="10245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3"/>
          <p:cNvSpPr txBox="1">
            <a:spLocks noGrp="1"/>
          </p:cNvSpPr>
          <p:nvPr>
            <p:ph type="title"/>
          </p:nvPr>
        </p:nvSpPr>
        <p:spPr>
          <a:xfrm>
            <a:off x="4178150" y="1878825"/>
            <a:ext cx="3414300" cy="8418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Be Vietnam ExtraBold" panose="00000900000000000000" pitchFamily="2" charset="0"/>
              </a:rPr>
              <a:t>SẢN PHẨM</a:t>
            </a:r>
            <a:endParaRPr b="1" dirty="0"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  <a:latin typeface="Be Vietnam ExtraBold" panose="00000900000000000000" pitchFamily="2" charset="0"/>
            </a:endParaRPr>
          </a:p>
        </p:txBody>
      </p:sp>
      <p:sp>
        <p:nvSpPr>
          <p:cNvPr id="346" name="Google Shape;346;p33"/>
          <p:cNvSpPr txBox="1">
            <a:spLocks noGrp="1"/>
          </p:cNvSpPr>
          <p:nvPr>
            <p:ph type="subTitle" idx="1"/>
          </p:nvPr>
        </p:nvSpPr>
        <p:spPr>
          <a:xfrm>
            <a:off x="4171375" y="2827800"/>
            <a:ext cx="340065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này</a:t>
            </a:r>
            <a:endParaRPr lang="en-US" dirty="0"/>
          </a:p>
        </p:txBody>
      </p:sp>
      <p:sp>
        <p:nvSpPr>
          <p:cNvPr id="347" name="Google Shape;347;p33"/>
          <p:cNvSpPr/>
          <p:nvPr/>
        </p:nvSpPr>
        <p:spPr>
          <a:xfrm>
            <a:off x="1571975" y="1686237"/>
            <a:ext cx="2008125" cy="12269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28575" cap="flat" cmpd="sng">
                  <a:solidFill>
                    <a:schemeClr val="tx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Rammetto One"/>
              </a:rPr>
              <a:t>0</a:t>
            </a:r>
            <a:r>
              <a:rPr lang="en-US" b="0" i="0" dirty="0">
                <a:ln w="28575" cap="flat" cmpd="sng">
                  <a:solidFill>
                    <a:schemeClr val="tx2">
                      <a:lumMod val="75000"/>
                    </a:schemeClr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Rammetto One"/>
              </a:rPr>
              <a:t>2</a:t>
            </a:r>
            <a:endParaRPr b="0" i="0" dirty="0">
              <a:ln w="28575" cap="flat" cmpd="sng">
                <a:solidFill>
                  <a:schemeClr val="tx2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  <a:latin typeface="Rammetto One"/>
            </a:endParaRPr>
          </a:p>
        </p:txBody>
      </p:sp>
      <p:sp>
        <p:nvSpPr>
          <p:cNvPr id="348" name="Google Shape;348;p33"/>
          <p:cNvSpPr/>
          <p:nvPr/>
        </p:nvSpPr>
        <p:spPr>
          <a:xfrm flipH="1">
            <a:off x="8613500" y="3024888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3"/>
          <p:cNvSpPr/>
          <p:nvPr/>
        </p:nvSpPr>
        <p:spPr>
          <a:xfrm rot="5400000" flipH="1">
            <a:off x="484825" y="4114350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3"/>
          <p:cNvSpPr/>
          <p:nvPr/>
        </p:nvSpPr>
        <p:spPr>
          <a:xfrm rot="1817197" flipH="1">
            <a:off x="154367" y="2048324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3"/>
          <p:cNvSpPr/>
          <p:nvPr/>
        </p:nvSpPr>
        <p:spPr>
          <a:xfrm rot="-1147067" flipH="1">
            <a:off x="8256832" y="372841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3"/>
          <p:cNvSpPr/>
          <p:nvPr/>
        </p:nvSpPr>
        <p:spPr>
          <a:xfrm rot="-2701482" flipH="1">
            <a:off x="7395359" y="3461853"/>
            <a:ext cx="491934" cy="425113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3"/>
          <p:cNvSpPr/>
          <p:nvPr/>
        </p:nvSpPr>
        <p:spPr>
          <a:xfrm rot="-1147067" flipH="1">
            <a:off x="1429782" y="345986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33"/>
          <p:cNvGrpSpPr/>
          <p:nvPr/>
        </p:nvGrpSpPr>
        <p:grpSpPr>
          <a:xfrm rot="3464700" flipH="1">
            <a:off x="3926507" y="727250"/>
            <a:ext cx="128753" cy="345608"/>
            <a:chOff x="3223450" y="280100"/>
            <a:chExt cx="128750" cy="345600"/>
          </a:xfrm>
        </p:grpSpPr>
        <p:cxnSp>
          <p:nvCxnSpPr>
            <p:cNvPr id="355" name="Google Shape;355;p33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356" name="Google Shape;356;p33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sp>
        <p:nvSpPr>
          <p:cNvPr id="357" name="Google Shape;357;p33"/>
          <p:cNvSpPr/>
          <p:nvPr/>
        </p:nvSpPr>
        <p:spPr>
          <a:xfrm flipH="1">
            <a:off x="1533050" y="737450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3"/>
          <p:cNvSpPr/>
          <p:nvPr/>
        </p:nvSpPr>
        <p:spPr>
          <a:xfrm rot="-258033" flipH="1">
            <a:off x="5037892" y="3628951"/>
            <a:ext cx="752118" cy="752118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3"/>
          <p:cNvSpPr/>
          <p:nvPr/>
        </p:nvSpPr>
        <p:spPr>
          <a:xfrm flipH="1">
            <a:off x="6123525" y="6188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" name="Google Shape;360;p33"/>
          <p:cNvGrpSpPr/>
          <p:nvPr/>
        </p:nvGrpSpPr>
        <p:grpSpPr>
          <a:xfrm rot="-1595748" flipH="1">
            <a:off x="2935609" y="3966254"/>
            <a:ext cx="128752" cy="345605"/>
            <a:chOff x="3223450" y="280100"/>
            <a:chExt cx="128750" cy="345600"/>
          </a:xfrm>
        </p:grpSpPr>
        <p:cxnSp>
          <p:nvCxnSpPr>
            <p:cNvPr id="361" name="Google Shape;361;p33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  <p:cxnSp>
          <p:nvCxnSpPr>
            <p:cNvPr id="362" name="Google Shape;362;p33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</p:grpSp>
    </p:spTree>
    <p:extLst>
      <p:ext uri="{BB962C8B-B14F-4D97-AF65-F5344CB8AC3E}">
        <p14:creationId xmlns:p14="http://schemas.microsoft.com/office/powerpoint/2010/main" val="1400099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48"/>
          <p:cNvSpPr/>
          <p:nvPr/>
        </p:nvSpPr>
        <p:spPr>
          <a:xfrm>
            <a:off x="402603" y="3171503"/>
            <a:ext cx="2924700" cy="1637400"/>
          </a:xfrm>
          <a:prstGeom prst="roundRect">
            <a:avLst>
              <a:gd name="adj" fmla="val 24165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5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48"/>
          <p:cNvSpPr txBox="1">
            <a:spLocks noGrp="1"/>
          </p:cNvSpPr>
          <p:nvPr>
            <p:ph type="body" idx="1"/>
          </p:nvPr>
        </p:nvSpPr>
        <p:spPr>
          <a:xfrm>
            <a:off x="535804" y="3171503"/>
            <a:ext cx="2678451" cy="16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latin typeface="Be Vietnam Light" panose="00000400000000000000" pitchFamily="2" charset="0"/>
              </a:rPr>
              <a:t>Tên</a:t>
            </a:r>
            <a:r>
              <a:rPr lang="en-US" sz="1600" dirty="0">
                <a:latin typeface="Be Vietnam Light" panose="00000400000000000000" pitchFamily="2" charset="0"/>
              </a:rPr>
              <a:t>: Grand Restaurant</a:t>
            </a:r>
            <a:br>
              <a:rPr lang="en-US" sz="1600" dirty="0">
                <a:latin typeface="Be Vietnam Light" panose="00000400000000000000" pitchFamily="2" charset="0"/>
              </a:rPr>
            </a:br>
            <a:r>
              <a:rPr lang="en-US" sz="1600" dirty="0" err="1">
                <a:latin typeface="Be Vietnam Light" panose="00000400000000000000" pitchFamily="2" charset="0"/>
              </a:rPr>
              <a:t>Chủ</a:t>
            </a:r>
            <a:r>
              <a:rPr lang="en-US" sz="1600" dirty="0">
                <a:latin typeface="Be Vietnam Light" panose="00000400000000000000" pitchFamily="2" charset="0"/>
              </a:rPr>
              <a:t> </a:t>
            </a:r>
            <a:r>
              <a:rPr lang="en-US" sz="1600" dirty="0" err="1">
                <a:latin typeface="Be Vietnam Light" panose="00000400000000000000" pitchFamily="2" charset="0"/>
              </a:rPr>
              <a:t>đề</a:t>
            </a:r>
            <a:r>
              <a:rPr lang="en-US" sz="1600" dirty="0">
                <a:latin typeface="Be Vietnam Light" panose="00000400000000000000" pitchFamily="2" charset="0"/>
              </a:rPr>
              <a:t>: </a:t>
            </a:r>
            <a:r>
              <a:rPr lang="en-US" sz="1600" dirty="0" err="1">
                <a:latin typeface="Be Vietnam Light" panose="00000400000000000000" pitchFamily="2" charset="0"/>
              </a:rPr>
              <a:t>Nhà</a:t>
            </a:r>
            <a:r>
              <a:rPr lang="en-US" sz="1600" dirty="0">
                <a:latin typeface="Be Vietnam Light" panose="00000400000000000000" pitchFamily="2" charset="0"/>
              </a:rPr>
              <a:t> hang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latin typeface="Be Vietnam Light" panose="00000400000000000000" pitchFamily="2" charset="0"/>
              </a:rPr>
              <a:t>Nguồn</a:t>
            </a:r>
            <a:r>
              <a:rPr lang="en-US" sz="1600" dirty="0">
                <a:latin typeface="Be Vietnam Light" panose="00000400000000000000" pitchFamily="2" charset="0"/>
              </a:rPr>
              <a:t> </a:t>
            </a:r>
            <a:r>
              <a:rPr lang="en-US" sz="1600" dirty="0" err="1">
                <a:latin typeface="Be Vietnam Light" panose="00000400000000000000" pitchFamily="2" charset="0"/>
              </a:rPr>
              <a:t>gốc</a:t>
            </a:r>
            <a:r>
              <a:rPr lang="en-US" sz="1600" dirty="0">
                <a:latin typeface="Be Vietnam Light" panose="00000400000000000000" pitchFamily="2" charset="0"/>
              </a:rPr>
              <a:t>: Do </a:t>
            </a:r>
            <a:r>
              <a:rPr lang="en-US" sz="1600" dirty="0" err="1">
                <a:latin typeface="Be Vietnam Light" panose="00000400000000000000" pitchFamily="2" charset="0"/>
              </a:rPr>
              <a:t>tác</a:t>
            </a:r>
            <a:r>
              <a:rPr lang="en-US" sz="1600" dirty="0">
                <a:latin typeface="Be Vietnam Light" panose="00000400000000000000" pitchFamily="2" charset="0"/>
              </a:rPr>
              <a:t> </a:t>
            </a:r>
            <a:r>
              <a:rPr lang="en-US" sz="1600" dirty="0" err="1">
                <a:latin typeface="Be Vietnam Light" panose="00000400000000000000" pitchFamily="2" charset="0"/>
              </a:rPr>
              <a:t>giả</a:t>
            </a:r>
            <a:r>
              <a:rPr lang="en-US" sz="1600" dirty="0">
                <a:latin typeface="Be Vietnam Light" panose="00000400000000000000" pitchFamily="2" charset="0"/>
              </a:rPr>
              <a:t> </a:t>
            </a:r>
            <a:r>
              <a:rPr lang="en-US" sz="1600" dirty="0" err="1">
                <a:latin typeface="Be Vietnam Light" panose="00000400000000000000" pitchFamily="2" charset="0"/>
              </a:rPr>
              <a:t>bí</a:t>
            </a:r>
            <a:r>
              <a:rPr lang="en-US" sz="1600" dirty="0">
                <a:latin typeface="Be Vietnam Light" panose="00000400000000000000" pitchFamily="2" charset="0"/>
              </a:rPr>
              <a:t> ý </a:t>
            </a:r>
            <a:r>
              <a:rPr lang="en-US" sz="1600" dirty="0" err="1">
                <a:latin typeface="Be Vietnam Light" panose="00000400000000000000" pitchFamily="2" charset="0"/>
              </a:rPr>
              <a:t>tưởng</a:t>
            </a:r>
            <a:r>
              <a:rPr lang="en-US" sz="1600" dirty="0">
                <a:latin typeface="Be Vietnam Light" panose="00000400000000000000" pitchFamily="2" charset="0"/>
              </a:rPr>
              <a:t> </a:t>
            </a:r>
            <a:r>
              <a:rPr lang="en-US" sz="1600" dirty="0" err="1">
                <a:latin typeface="Be Vietnam Light" panose="00000400000000000000" pitchFamily="2" charset="0"/>
              </a:rPr>
              <a:t>và</a:t>
            </a:r>
            <a:r>
              <a:rPr lang="en-US" sz="1600" dirty="0">
                <a:latin typeface="Be Vietnam Light" panose="00000400000000000000" pitchFamily="2" charset="0"/>
              </a:rPr>
              <a:t> </a:t>
            </a:r>
            <a:r>
              <a:rPr lang="en-US" sz="1600" dirty="0" err="1">
                <a:latin typeface="Be Vietnam Light" panose="00000400000000000000" pitchFamily="2" charset="0"/>
              </a:rPr>
              <a:t>đang</a:t>
            </a:r>
            <a:r>
              <a:rPr lang="en-US" sz="1600" dirty="0">
                <a:latin typeface="Be Vietnam Light" panose="00000400000000000000" pitchFamily="2" charset="0"/>
              </a:rPr>
              <a:t> </a:t>
            </a:r>
            <a:r>
              <a:rPr lang="en-US" sz="1600" dirty="0" err="1">
                <a:latin typeface="Be Vietnam Light" panose="00000400000000000000" pitchFamily="2" charset="0"/>
              </a:rPr>
              <a:t>đói</a:t>
            </a:r>
            <a:r>
              <a:rPr lang="en-US" sz="1600" dirty="0">
                <a:latin typeface="Be Vietnam Light" panose="00000400000000000000" pitchFamily="2" charset="0"/>
              </a:rPr>
              <a:t> </a:t>
            </a:r>
            <a:r>
              <a:rPr lang="en-US" sz="1600" dirty="0" err="1">
                <a:latin typeface="Be Vietnam Light" panose="00000400000000000000" pitchFamily="2" charset="0"/>
              </a:rPr>
              <a:t>nên</a:t>
            </a:r>
            <a:r>
              <a:rPr lang="en-US" sz="1600" dirty="0">
                <a:latin typeface="Be Vietnam Light" panose="00000400000000000000" pitchFamily="2" charset="0"/>
              </a:rPr>
              <a:t> </a:t>
            </a:r>
            <a:r>
              <a:rPr lang="en-US" sz="1600" dirty="0" err="1">
                <a:latin typeface="Be Vietnam Light" panose="00000400000000000000" pitchFamily="2" charset="0"/>
              </a:rPr>
              <a:t>bật</a:t>
            </a:r>
            <a:r>
              <a:rPr lang="en-US" sz="1600" dirty="0">
                <a:latin typeface="Be Vietnam Light" panose="00000400000000000000" pitchFamily="2" charset="0"/>
              </a:rPr>
              <a:t> ra ý </a:t>
            </a:r>
            <a:r>
              <a:rPr lang="en-US" sz="1600" dirty="0" err="1">
                <a:latin typeface="Be Vietnam Light" panose="00000400000000000000" pitchFamily="2" charset="0"/>
              </a:rPr>
              <a:t>tưởng</a:t>
            </a:r>
            <a:r>
              <a:rPr lang="en-US" sz="1600" dirty="0">
                <a:latin typeface="Be Vietnam Light" panose="00000400000000000000" pitchFamily="2" charset="0"/>
              </a:rPr>
              <a:t> </a:t>
            </a:r>
            <a:r>
              <a:rPr lang="en-US" sz="1600" dirty="0" err="1">
                <a:latin typeface="Be Vietnam Light" panose="00000400000000000000" pitchFamily="2" charset="0"/>
              </a:rPr>
              <a:t>này</a:t>
            </a:r>
            <a:r>
              <a:rPr lang="en-US" sz="1600" dirty="0">
                <a:latin typeface="Be Vietnam Light" panose="00000400000000000000" pitchFamily="2" charset="0"/>
              </a:rPr>
              <a:t> </a:t>
            </a:r>
            <a:r>
              <a:rPr lang="en-US" sz="1600" dirty="0" err="1">
                <a:latin typeface="Be Vietnam Light" panose="00000400000000000000" pitchFamily="2" charset="0"/>
              </a:rPr>
              <a:t>luôn</a:t>
            </a:r>
            <a:endParaRPr sz="1600" dirty="0">
              <a:latin typeface="Be Vietnam Light" panose="00000400000000000000" pitchFamily="2" charset="0"/>
            </a:endParaRPr>
          </a:p>
        </p:txBody>
      </p:sp>
      <p:sp>
        <p:nvSpPr>
          <p:cNvPr id="1238" name="Google Shape;1238;p48"/>
          <p:cNvSpPr/>
          <p:nvPr/>
        </p:nvSpPr>
        <p:spPr>
          <a:xfrm rot="1817197" flipH="1">
            <a:off x="609467" y="785049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" name="Google Shape;1240;p48"/>
          <p:cNvGrpSpPr/>
          <p:nvPr/>
        </p:nvGrpSpPr>
        <p:grpSpPr>
          <a:xfrm rot="3464700" flipH="1">
            <a:off x="3800078" y="623775"/>
            <a:ext cx="128753" cy="345608"/>
            <a:chOff x="3223450" y="280100"/>
            <a:chExt cx="128750" cy="345600"/>
          </a:xfrm>
        </p:grpSpPr>
        <p:cxnSp>
          <p:nvCxnSpPr>
            <p:cNvPr id="1241" name="Google Shape;1241;p48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1242" name="Google Shape;1242;p48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sp>
        <p:nvSpPr>
          <p:cNvPr id="1243" name="Google Shape;1243;p48"/>
          <p:cNvSpPr/>
          <p:nvPr/>
        </p:nvSpPr>
        <p:spPr>
          <a:xfrm flipH="1">
            <a:off x="2442058" y="1170122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48"/>
          <p:cNvSpPr/>
          <p:nvPr/>
        </p:nvSpPr>
        <p:spPr>
          <a:xfrm rot="-258033" flipH="1">
            <a:off x="3668889" y="1566283"/>
            <a:ext cx="752118" cy="752118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48"/>
          <p:cNvSpPr/>
          <p:nvPr/>
        </p:nvSpPr>
        <p:spPr>
          <a:xfrm flipH="1">
            <a:off x="5307698" y="64991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48"/>
          <p:cNvSpPr/>
          <p:nvPr/>
        </p:nvSpPr>
        <p:spPr>
          <a:xfrm rot="1817197" flipH="1">
            <a:off x="8240929" y="2195322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0" name="Google Shape;1250;p48"/>
          <p:cNvGrpSpPr/>
          <p:nvPr/>
        </p:nvGrpSpPr>
        <p:grpSpPr>
          <a:xfrm rot="-1595748" flipH="1">
            <a:off x="8264637" y="3400321"/>
            <a:ext cx="128752" cy="345605"/>
            <a:chOff x="3223450" y="280100"/>
            <a:chExt cx="128750" cy="345600"/>
          </a:xfrm>
        </p:grpSpPr>
        <p:cxnSp>
          <p:nvCxnSpPr>
            <p:cNvPr id="1251" name="Google Shape;1251;p48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  <p:cxnSp>
          <p:nvCxnSpPr>
            <p:cNvPr id="1252" name="Google Shape;1252;p48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dk2"/>
              </a:outerShdw>
            </a:effectLst>
          </p:spPr>
        </p:cxnSp>
      </p:grpSp>
      <p:sp>
        <p:nvSpPr>
          <p:cNvPr id="1253" name="Google Shape;1253;p48"/>
          <p:cNvSpPr/>
          <p:nvPr/>
        </p:nvSpPr>
        <p:spPr>
          <a:xfrm flipH="1">
            <a:off x="7664202" y="4217061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4" name="Google Shape;1254;p48"/>
          <p:cNvGrpSpPr/>
          <p:nvPr/>
        </p:nvGrpSpPr>
        <p:grpSpPr>
          <a:xfrm rot="-6647887" flipH="1">
            <a:off x="8009393" y="1367508"/>
            <a:ext cx="128759" cy="345623"/>
            <a:chOff x="3223450" y="280100"/>
            <a:chExt cx="128750" cy="345600"/>
          </a:xfrm>
        </p:grpSpPr>
        <p:cxnSp>
          <p:nvCxnSpPr>
            <p:cNvPr id="1255" name="Google Shape;1255;p48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5"/>
              </a:outerShdw>
            </a:effectLst>
          </p:spPr>
        </p:cxnSp>
        <p:cxnSp>
          <p:nvCxnSpPr>
            <p:cNvPr id="1256" name="Google Shape;1256;p48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5"/>
              </a:outerShdw>
            </a:effectLst>
          </p:spPr>
        </p:cxn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38"/>
          <p:cNvSpPr/>
          <p:nvPr/>
        </p:nvSpPr>
        <p:spPr>
          <a:xfrm>
            <a:off x="1491438" y="2884775"/>
            <a:ext cx="26529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8"/>
          <p:cNvSpPr/>
          <p:nvPr/>
        </p:nvSpPr>
        <p:spPr>
          <a:xfrm>
            <a:off x="4999638" y="2884775"/>
            <a:ext cx="26529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38"/>
          <p:cNvSpPr txBox="1">
            <a:spLocks noGrp="1"/>
          </p:cNvSpPr>
          <p:nvPr>
            <p:ph type="subTitle" idx="1"/>
          </p:nvPr>
        </p:nvSpPr>
        <p:spPr>
          <a:xfrm>
            <a:off x="1491450" y="2884775"/>
            <a:ext cx="26529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Be Vietnam ExtraBold" panose="00000900000000000000" pitchFamily="2" charset="0"/>
              </a:rPr>
              <a:t>Khách</a:t>
            </a:r>
            <a:endParaRPr dirty="0"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Be Vietnam ExtraBold" panose="00000900000000000000" pitchFamily="2" charset="0"/>
            </a:endParaRPr>
          </a:p>
        </p:txBody>
      </p:sp>
      <p:sp>
        <p:nvSpPr>
          <p:cNvPr id="501" name="Google Shape;501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 Vietnam ExtraBold" panose="00000900000000000000" pitchFamily="2" charset="0"/>
              </a:rPr>
              <a:t>Lợi ích</a:t>
            </a:r>
            <a:endParaRPr dirty="0">
              <a:latin typeface="Be Vietnam ExtraBold" panose="00000900000000000000" pitchFamily="2" charset="0"/>
            </a:endParaRPr>
          </a:p>
        </p:txBody>
      </p:sp>
      <p:sp>
        <p:nvSpPr>
          <p:cNvPr id="502" name="Google Shape;502;p38"/>
          <p:cNvSpPr txBox="1">
            <a:spLocks noGrp="1"/>
          </p:cNvSpPr>
          <p:nvPr>
            <p:ph type="subTitle" idx="2"/>
          </p:nvPr>
        </p:nvSpPr>
        <p:spPr>
          <a:xfrm>
            <a:off x="1491463" y="3383325"/>
            <a:ext cx="26529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Các thực khách sẽ có cái nhìn trực quan về chất lượng dịch vụ hay đồ ăn của nhà hàng</a:t>
            </a:r>
            <a:endParaRPr dirty="0"/>
          </a:p>
        </p:txBody>
      </p:sp>
      <p:sp>
        <p:nvSpPr>
          <p:cNvPr id="503" name="Google Shape;503;p38"/>
          <p:cNvSpPr txBox="1">
            <a:spLocks noGrp="1"/>
          </p:cNvSpPr>
          <p:nvPr>
            <p:ph type="subTitle" idx="3"/>
          </p:nvPr>
        </p:nvSpPr>
        <p:spPr>
          <a:xfrm>
            <a:off x="4999625" y="2884775"/>
            <a:ext cx="26529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Be Vietnam ExtraBold" panose="00000900000000000000" pitchFamily="2" charset="0"/>
              </a:rPr>
              <a:t>Chủ</a:t>
            </a:r>
            <a:endParaRPr dirty="0"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  <a:latin typeface="Be Vietnam ExtraBold" panose="00000900000000000000" pitchFamily="2" charset="0"/>
            </a:endParaRPr>
          </a:p>
        </p:txBody>
      </p:sp>
      <p:sp>
        <p:nvSpPr>
          <p:cNvPr id="504" name="Google Shape;504;p38"/>
          <p:cNvSpPr txBox="1">
            <a:spLocks noGrp="1"/>
          </p:cNvSpPr>
          <p:nvPr>
            <p:ph type="subTitle" idx="4"/>
          </p:nvPr>
        </p:nvSpPr>
        <p:spPr>
          <a:xfrm>
            <a:off x="4999638" y="3383325"/>
            <a:ext cx="2652900" cy="8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Nhà hàng sẽ tiếp cận được với nhiều loại khách hàng đến từ nhiều hoàn cảnh khác nhau hơn </a:t>
            </a:r>
            <a:endParaRPr dirty="0"/>
          </a:p>
        </p:txBody>
      </p:sp>
      <p:sp>
        <p:nvSpPr>
          <p:cNvPr id="505" name="Google Shape;505;p38"/>
          <p:cNvSpPr/>
          <p:nvPr/>
        </p:nvSpPr>
        <p:spPr>
          <a:xfrm>
            <a:off x="2248525" y="1378613"/>
            <a:ext cx="1138800" cy="1138800"/>
          </a:xfrm>
          <a:prstGeom prst="ellipse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8"/>
          <p:cNvSpPr/>
          <p:nvPr/>
        </p:nvSpPr>
        <p:spPr>
          <a:xfrm>
            <a:off x="5756700" y="1378613"/>
            <a:ext cx="1138800" cy="11388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8"/>
          <p:cNvSpPr/>
          <p:nvPr/>
        </p:nvSpPr>
        <p:spPr>
          <a:xfrm>
            <a:off x="195750" y="35001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8"/>
          <p:cNvSpPr/>
          <p:nvPr/>
        </p:nvSpPr>
        <p:spPr>
          <a:xfrm rot="-5400000">
            <a:off x="8238650" y="4285025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8"/>
          <p:cNvSpPr/>
          <p:nvPr/>
        </p:nvSpPr>
        <p:spPr>
          <a:xfrm rot="-1817197">
            <a:off x="8063839" y="785049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38"/>
          <p:cNvSpPr/>
          <p:nvPr/>
        </p:nvSpPr>
        <p:spPr>
          <a:xfrm rot="1147067">
            <a:off x="680804" y="56421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1" name="Google Shape;511;p38"/>
          <p:cNvGrpSpPr/>
          <p:nvPr/>
        </p:nvGrpSpPr>
        <p:grpSpPr>
          <a:xfrm rot="1595748">
            <a:off x="8344464" y="2569692"/>
            <a:ext cx="128752" cy="345605"/>
            <a:chOff x="3223450" y="280100"/>
            <a:chExt cx="128750" cy="345600"/>
          </a:xfrm>
        </p:grpSpPr>
        <p:cxnSp>
          <p:nvCxnSpPr>
            <p:cNvPr id="512" name="Google Shape;512;p38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513" name="Google Shape;513;p38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grpSp>
        <p:nvGrpSpPr>
          <p:cNvPr id="514" name="Google Shape;514;p38"/>
          <p:cNvGrpSpPr/>
          <p:nvPr/>
        </p:nvGrpSpPr>
        <p:grpSpPr>
          <a:xfrm rot="-1617733">
            <a:off x="1067434" y="1739499"/>
            <a:ext cx="128749" cy="345598"/>
            <a:chOff x="3223450" y="280100"/>
            <a:chExt cx="128750" cy="345600"/>
          </a:xfrm>
        </p:grpSpPr>
        <p:cxnSp>
          <p:nvCxnSpPr>
            <p:cNvPr id="515" name="Google Shape;515;p38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516" name="Google Shape;516;p38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grpSp>
        <p:nvGrpSpPr>
          <p:cNvPr id="517" name="Google Shape;517;p38"/>
          <p:cNvGrpSpPr/>
          <p:nvPr/>
        </p:nvGrpSpPr>
        <p:grpSpPr>
          <a:xfrm>
            <a:off x="6095102" y="1716237"/>
            <a:ext cx="461992" cy="463571"/>
            <a:chOff x="1295363" y="1976319"/>
            <a:chExt cx="354615" cy="355854"/>
          </a:xfrm>
        </p:grpSpPr>
        <p:sp>
          <p:nvSpPr>
            <p:cNvPr id="518" name="Google Shape;518;p38"/>
            <p:cNvSpPr/>
            <p:nvPr/>
          </p:nvSpPr>
          <p:spPr>
            <a:xfrm>
              <a:off x="1295363" y="2059403"/>
              <a:ext cx="354615" cy="272770"/>
            </a:xfrm>
            <a:custGeom>
              <a:avLst/>
              <a:gdLst/>
              <a:ahLst/>
              <a:cxnLst/>
              <a:rect l="l" t="t" r="r" b="b"/>
              <a:pathLst>
                <a:path w="15455" h="11888" extrusionOk="0">
                  <a:moveTo>
                    <a:pt x="3073" y="458"/>
                  </a:moveTo>
                  <a:cubicBezTo>
                    <a:pt x="3292" y="458"/>
                    <a:pt x="3458" y="622"/>
                    <a:pt x="3458" y="842"/>
                  </a:cubicBezTo>
                  <a:cubicBezTo>
                    <a:pt x="3458" y="1043"/>
                    <a:pt x="3292" y="1226"/>
                    <a:pt x="3073" y="1226"/>
                  </a:cubicBezTo>
                  <a:cubicBezTo>
                    <a:pt x="2854" y="1226"/>
                    <a:pt x="2690" y="1043"/>
                    <a:pt x="2690" y="842"/>
                  </a:cubicBezTo>
                  <a:cubicBezTo>
                    <a:pt x="2690" y="622"/>
                    <a:pt x="2854" y="458"/>
                    <a:pt x="3073" y="458"/>
                  </a:cubicBezTo>
                  <a:close/>
                  <a:moveTo>
                    <a:pt x="12382" y="458"/>
                  </a:moveTo>
                  <a:cubicBezTo>
                    <a:pt x="12583" y="458"/>
                    <a:pt x="12766" y="622"/>
                    <a:pt x="12766" y="842"/>
                  </a:cubicBezTo>
                  <a:cubicBezTo>
                    <a:pt x="12766" y="1043"/>
                    <a:pt x="12583" y="1226"/>
                    <a:pt x="12382" y="1226"/>
                  </a:cubicBezTo>
                  <a:cubicBezTo>
                    <a:pt x="12163" y="1226"/>
                    <a:pt x="11980" y="1043"/>
                    <a:pt x="11980" y="842"/>
                  </a:cubicBezTo>
                  <a:cubicBezTo>
                    <a:pt x="11980" y="622"/>
                    <a:pt x="12163" y="458"/>
                    <a:pt x="12382" y="458"/>
                  </a:cubicBezTo>
                  <a:close/>
                  <a:moveTo>
                    <a:pt x="842" y="5340"/>
                  </a:moveTo>
                  <a:cubicBezTo>
                    <a:pt x="1044" y="5340"/>
                    <a:pt x="1227" y="5523"/>
                    <a:pt x="1227" y="5725"/>
                  </a:cubicBezTo>
                  <a:cubicBezTo>
                    <a:pt x="1227" y="5945"/>
                    <a:pt x="1044" y="6109"/>
                    <a:pt x="842" y="6109"/>
                  </a:cubicBezTo>
                  <a:cubicBezTo>
                    <a:pt x="622" y="6109"/>
                    <a:pt x="459" y="5945"/>
                    <a:pt x="459" y="5725"/>
                  </a:cubicBezTo>
                  <a:cubicBezTo>
                    <a:pt x="459" y="5523"/>
                    <a:pt x="622" y="5340"/>
                    <a:pt x="842" y="5340"/>
                  </a:cubicBezTo>
                  <a:close/>
                  <a:moveTo>
                    <a:pt x="14614" y="5340"/>
                  </a:moveTo>
                  <a:cubicBezTo>
                    <a:pt x="14814" y="5340"/>
                    <a:pt x="14997" y="5523"/>
                    <a:pt x="14997" y="5725"/>
                  </a:cubicBezTo>
                  <a:cubicBezTo>
                    <a:pt x="14997" y="5945"/>
                    <a:pt x="14814" y="6109"/>
                    <a:pt x="14614" y="6109"/>
                  </a:cubicBezTo>
                  <a:cubicBezTo>
                    <a:pt x="14394" y="6109"/>
                    <a:pt x="14229" y="5945"/>
                    <a:pt x="14229" y="5725"/>
                  </a:cubicBezTo>
                  <a:cubicBezTo>
                    <a:pt x="14229" y="5523"/>
                    <a:pt x="14394" y="5340"/>
                    <a:pt x="14614" y="5340"/>
                  </a:cubicBezTo>
                  <a:close/>
                  <a:moveTo>
                    <a:pt x="3458" y="6969"/>
                  </a:moveTo>
                  <a:lnTo>
                    <a:pt x="3458" y="7554"/>
                  </a:lnTo>
                  <a:lnTo>
                    <a:pt x="2690" y="7554"/>
                  </a:lnTo>
                  <a:lnTo>
                    <a:pt x="2690" y="6969"/>
                  </a:lnTo>
                  <a:close/>
                  <a:moveTo>
                    <a:pt x="12766" y="6969"/>
                  </a:moveTo>
                  <a:lnTo>
                    <a:pt x="12766" y="7554"/>
                  </a:lnTo>
                  <a:lnTo>
                    <a:pt x="11980" y="7554"/>
                  </a:lnTo>
                  <a:lnTo>
                    <a:pt x="11980" y="6969"/>
                  </a:lnTo>
                  <a:close/>
                  <a:moveTo>
                    <a:pt x="2854" y="4316"/>
                  </a:moveTo>
                  <a:lnTo>
                    <a:pt x="2854" y="6511"/>
                  </a:lnTo>
                  <a:lnTo>
                    <a:pt x="2451" y="6511"/>
                  </a:lnTo>
                  <a:cubicBezTo>
                    <a:pt x="2341" y="6511"/>
                    <a:pt x="2232" y="6621"/>
                    <a:pt x="2232" y="6749"/>
                  </a:cubicBezTo>
                  <a:lnTo>
                    <a:pt x="2232" y="7700"/>
                  </a:lnTo>
                  <a:lnTo>
                    <a:pt x="1061" y="9749"/>
                  </a:lnTo>
                  <a:lnTo>
                    <a:pt x="1061" y="6547"/>
                  </a:lnTo>
                  <a:cubicBezTo>
                    <a:pt x="1519" y="6474"/>
                    <a:pt x="1922" y="6201"/>
                    <a:pt x="2251" y="5706"/>
                  </a:cubicBezTo>
                  <a:cubicBezTo>
                    <a:pt x="2470" y="5359"/>
                    <a:pt x="2671" y="4884"/>
                    <a:pt x="2854" y="4316"/>
                  </a:cubicBezTo>
                  <a:close/>
                  <a:moveTo>
                    <a:pt x="12602" y="4316"/>
                  </a:moveTo>
                  <a:cubicBezTo>
                    <a:pt x="12766" y="4884"/>
                    <a:pt x="12968" y="5359"/>
                    <a:pt x="13205" y="5706"/>
                  </a:cubicBezTo>
                  <a:cubicBezTo>
                    <a:pt x="13534" y="6201"/>
                    <a:pt x="13919" y="6474"/>
                    <a:pt x="14375" y="6547"/>
                  </a:cubicBezTo>
                  <a:lnTo>
                    <a:pt x="14375" y="9749"/>
                  </a:lnTo>
                  <a:lnTo>
                    <a:pt x="13205" y="7700"/>
                  </a:lnTo>
                  <a:lnTo>
                    <a:pt x="13205" y="6749"/>
                  </a:lnTo>
                  <a:cubicBezTo>
                    <a:pt x="13205" y="6621"/>
                    <a:pt x="13114" y="6511"/>
                    <a:pt x="12985" y="6511"/>
                  </a:cubicBezTo>
                  <a:lnTo>
                    <a:pt x="12602" y="6511"/>
                  </a:lnTo>
                  <a:lnTo>
                    <a:pt x="12602" y="4316"/>
                  </a:lnTo>
                  <a:close/>
                  <a:moveTo>
                    <a:pt x="1227" y="10846"/>
                  </a:moveTo>
                  <a:lnTo>
                    <a:pt x="1227" y="11431"/>
                  </a:lnTo>
                  <a:lnTo>
                    <a:pt x="459" y="11431"/>
                  </a:lnTo>
                  <a:lnTo>
                    <a:pt x="459" y="10846"/>
                  </a:lnTo>
                  <a:close/>
                  <a:moveTo>
                    <a:pt x="14997" y="10846"/>
                  </a:moveTo>
                  <a:lnTo>
                    <a:pt x="14997" y="11431"/>
                  </a:lnTo>
                  <a:lnTo>
                    <a:pt x="14229" y="11431"/>
                  </a:lnTo>
                  <a:lnTo>
                    <a:pt x="14229" y="10846"/>
                  </a:lnTo>
                  <a:close/>
                  <a:moveTo>
                    <a:pt x="3073" y="0"/>
                  </a:moveTo>
                  <a:cubicBezTo>
                    <a:pt x="2617" y="0"/>
                    <a:pt x="2232" y="366"/>
                    <a:pt x="2232" y="842"/>
                  </a:cubicBezTo>
                  <a:cubicBezTo>
                    <a:pt x="2232" y="1207"/>
                    <a:pt x="2488" y="1537"/>
                    <a:pt x="2836" y="1646"/>
                  </a:cubicBezTo>
                  <a:cubicBezTo>
                    <a:pt x="2799" y="2031"/>
                    <a:pt x="2726" y="2945"/>
                    <a:pt x="2507" y="3841"/>
                  </a:cubicBezTo>
                  <a:cubicBezTo>
                    <a:pt x="2341" y="4499"/>
                    <a:pt x="2085" y="5250"/>
                    <a:pt x="1683" y="5689"/>
                  </a:cubicBezTo>
                  <a:cubicBezTo>
                    <a:pt x="1666" y="5250"/>
                    <a:pt x="1281" y="4884"/>
                    <a:pt x="842" y="4884"/>
                  </a:cubicBezTo>
                  <a:cubicBezTo>
                    <a:pt x="385" y="4884"/>
                    <a:pt x="1" y="5267"/>
                    <a:pt x="1" y="5725"/>
                  </a:cubicBezTo>
                  <a:cubicBezTo>
                    <a:pt x="1" y="6109"/>
                    <a:pt x="257" y="6438"/>
                    <a:pt x="605" y="6547"/>
                  </a:cubicBezTo>
                  <a:lnTo>
                    <a:pt x="605" y="10407"/>
                  </a:lnTo>
                  <a:lnTo>
                    <a:pt x="220" y="10407"/>
                  </a:lnTo>
                  <a:cubicBezTo>
                    <a:pt x="93" y="10407"/>
                    <a:pt x="1" y="10498"/>
                    <a:pt x="1" y="10626"/>
                  </a:cubicBezTo>
                  <a:lnTo>
                    <a:pt x="1" y="11668"/>
                  </a:lnTo>
                  <a:cubicBezTo>
                    <a:pt x="1" y="11797"/>
                    <a:pt x="93" y="11888"/>
                    <a:pt x="220" y="11888"/>
                  </a:cubicBezTo>
                  <a:lnTo>
                    <a:pt x="3311" y="11888"/>
                  </a:lnTo>
                  <a:cubicBezTo>
                    <a:pt x="3439" y="11888"/>
                    <a:pt x="3548" y="11797"/>
                    <a:pt x="3548" y="11668"/>
                  </a:cubicBezTo>
                  <a:cubicBezTo>
                    <a:pt x="3548" y="11541"/>
                    <a:pt x="3439" y="11431"/>
                    <a:pt x="3311" y="11431"/>
                  </a:cubicBezTo>
                  <a:lnTo>
                    <a:pt x="1683" y="11431"/>
                  </a:lnTo>
                  <a:lnTo>
                    <a:pt x="1683" y="10626"/>
                  </a:lnTo>
                  <a:cubicBezTo>
                    <a:pt x="1683" y="10498"/>
                    <a:pt x="1573" y="10407"/>
                    <a:pt x="1446" y="10407"/>
                  </a:cubicBezTo>
                  <a:lnTo>
                    <a:pt x="1208" y="10407"/>
                  </a:lnTo>
                  <a:lnTo>
                    <a:pt x="2580" y="8011"/>
                  </a:lnTo>
                  <a:lnTo>
                    <a:pt x="3677" y="8011"/>
                  </a:lnTo>
                  <a:cubicBezTo>
                    <a:pt x="3805" y="8011"/>
                    <a:pt x="3914" y="7901"/>
                    <a:pt x="3914" y="7773"/>
                  </a:cubicBezTo>
                  <a:lnTo>
                    <a:pt x="3914" y="6749"/>
                  </a:lnTo>
                  <a:cubicBezTo>
                    <a:pt x="3914" y="6621"/>
                    <a:pt x="3805" y="6511"/>
                    <a:pt x="3677" y="6511"/>
                  </a:cubicBezTo>
                  <a:lnTo>
                    <a:pt x="3439" y="6511"/>
                  </a:lnTo>
                  <a:lnTo>
                    <a:pt x="4482" y="4682"/>
                  </a:lnTo>
                  <a:lnTo>
                    <a:pt x="8798" y="4682"/>
                  </a:lnTo>
                  <a:cubicBezTo>
                    <a:pt x="8925" y="4682"/>
                    <a:pt x="9017" y="4572"/>
                    <a:pt x="9017" y="4445"/>
                  </a:cubicBezTo>
                  <a:cubicBezTo>
                    <a:pt x="9017" y="4316"/>
                    <a:pt x="8925" y="4226"/>
                    <a:pt x="8798" y="4226"/>
                  </a:cubicBezTo>
                  <a:lnTo>
                    <a:pt x="4592" y="4226"/>
                  </a:lnTo>
                  <a:lnTo>
                    <a:pt x="4592" y="3201"/>
                  </a:lnTo>
                  <a:lnTo>
                    <a:pt x="5743" y="3201"/>
                  </a:lnTo>
                  <a:cubicBezTo>
                    <a:pt x="5853" y="3201"/>
                    <a:pt x="5963" y="3109"/>
                    <a:pt x="5963" y="2982"/>
                  </a:cubicBezTo>
                  <a:cubicBezTo>
                    <a:pt x="5963" y="2853"/>
                    <a:pt x="5853" y="2744"/>
                    <a:pt x="5743" y="2744"/>
                  </a:cubicBezTo>
                  <a:lnTo>
                    <a:pt x="5194" y="2744"/>
                  </a:lnTo>
                  <a:lnTo>
                    <a:pt x="5194" y="1738"/>
                  </a:lnTo>
                  <a:lnTo>
                    <a:pt x="10242" y="1738"/>
                  </a:lnTo>
                  <a:lnTo>
                    <a:pt x="10242" y="2744"/>
                  </a:lnTo>
                  <a:lnTo>
                    <a:pt x="6804" y="2744"/>
                  </a:lnTo>
                  <a:cubicBezTo>
                    <a:pt x="6676" y="2744"/>
                    <a:pt x="6567" y="2853"/>
                    <a:pt x="6567" y="2982"/>
                  </a:cubicBezTo>
                  <a:cubicBezTo>
                    <a:pt x="6567" y="3109"/>
                    <a:pt x="6676" y="3201"/>
                    <a:pt x="6804" y="3201"/>
                  </a:cubicBezTo>
                  <a:lnTo>
                    <a:pt x="10864" y="3201"/>
                  </a:lnTo>
                  <a:lnTo>
                    <a:pt x="10864" y="4226"/>
                  </a:lnTo>
                  <a:lnTo>
                    <a:pt x="9859" y="4226"/>
                  </a:lnTo>
                  <a:cubicBezTo>
                    <a:pt x="9730" y="4226"/>
                    <a:pt x="9620" y="4316"/>
                    <a:pt x="9620" y="4445"/>
                  </a:cubicBezTo>
                  <a:cubicBezTo>
                    <a:pt x="9620" y="4572"/>
                    <a:pt x="9730" y="4682"/>
                    <a:pt x="9859" y="4682"/>
                  </a:cubicBezTo>
                  <a:lnTo>
                    <a:pt x="10956" y="4682"/>
                  </a:lnTo>
                  <a:lnTo>
                    <a:pt x="12017" y="6511"/>
                  </a:lnTo>
                  <a:lnTo>
                    <a:pt x="11761" y="6511"/>
                  </a:lnTo>
                  <a:cubicBezTo>
                    <a:pt x="11632" y="6511"/>
                    <a:pt x="11541" y="6621"/>
                    <a:pt x="11541" y="6749"/>
                  </a:cubicBezTo>
                  <a:lnTo>
                    <a:pt x="11541" y="7773"/>
                  </a:lnTo>
                  <a:cubicBezTo>
                    <a:pt x="11541" y="7901"/>
                    <a:pt x="11632" y="8011"/>
                    <a:pt x="11761" y="8011"/>
                  </a:cubicBezTo>
                  <a:lnTo>
                    <a:pt x="12858" y="8011"/>
                  </a:lnTo>
                  <a:lnTo>
                    <a:pt x="14229" y="10407"/>
                  </a:lnTo>
                  <a:lnTo>
                    <a:pt x="13992" y="10407"/>
                  </a:lnTo>
                  <a:cubicBezTo>
                    <a:pt x="13863" y="10407"/>
                    <a:pt x="13772" y="10498"/>
                    <a:pt x="13772" y="10626"/>
                  </a:cubicBezTo>
                  <a:lnTo>
                    <a:pt x="13772" y="11431"/>
                  </a:lnTo>
                  <a:lnTo>
                    <a:pt x="4372" y="11431"/>
                  </a:lnTo>
                  <a:cubicBezTo>
                    <a:pt x="4243" y="11431"/>
                    <a:pt x="4153" y="11541"/>
                    <a:pt x="4153" y="11668"/>
                  </a:cubicBezTo>
                  <a:cubicBezTo>
                    <a:pt x="4153" y="11797"/>
                    <a:pt x="4243" y="11888"/>
                    <a:pt x="4372" y="11888"/>
                  </a:cubicBezTo>
                  <a:lnTo>
                    <a:pt x="15216" y="11888"/>
                  </a:lnTo>
                  <a:cubicBezTo>
                    <a:pt x="15345" y="11888"/>
                    <a:pt x="15455" y="11797"/>
                    <a:pt x="15455" y="11668"/>
                  </a:cubicBezTo>
                  <a:lnTo>
                    <a:pt x="15455" y="10626"/>
                  </a:lnTo>
                  <a:cubicBezTo>
                    <a:pt x="15455" y="10498"/>
                    <a:pt x="15345" y="10407"/>
                    <a:pt x="15216" y="10407"/>
                  </a:cubicBezTo>
                  <a:lnTo>
                    <a:pt x="14833" y="10407"/>
                  </a:lnTo>
                  <a:lnTo>
                    <a:pt x="14833" y="6547"/>
                  </a:lnTo>
                  <a:cubicBezTo>
                    <a:pt x="15180" y="6438"/>
                    <a:pt x="15455" y="6109"/>
                    <a:pt x="15455" y="5725"/>
                  </a:cubicBezTo>
                  <a:cubicBezTo>
                    <a:pt x="15455" y="5267"/>
                    <a:pt x="15070" y="4884"/>
                    <a:pt x="14614" y="4884"/>
                  </a:cubicBezTo>
                  <a:cubicBezTo>
                    <a:pt x="14156" y="4884"/>
                    <a:pt x="13790" y="5250"/>
                    <a:pt x="13772" y="5689"/>
                  </a:cubicBezTo>
                  <a:cubicBezTo>
                    <a:pt x="13370" y="5250"/>
                    <a:pt x="13114" y="4499"/>
                    <a:pt x="12949" y="3841"/>
                  </a:cubicBezTo>
                  <a:cubicBezTo>
                    <a:pt x="12712" y="2945"/>
                    <a:pt x="12638" y="2031"/>
                    <a:pt x="12619" y="1646"/>
                  </a:cubicBezTo>
                  <a:cubicBezTo>
                    <a:pt x="12968" y="1537"/>
                    <a:pt x="13205" y="1207"/>
                    <a:pt x="13205" y="842"/>
                  </a:cubicBezTo>
                  <a:cubicBezTo>
                    <a:pt x="13205" y="366"/>
                    <a:pt x="12839" y="0"/>
                    <a:pt x="12382" y="0"/>
                  </a:cubicBezTo>
                  <a:cubicBezTo>
                    <a:pt x="11907" y="0"/>
                    <a:pt x="11541" y="366"/>
                    <a:pt x="11541" y="842"/>
                  </a:cubicBezTo>
                  <a:cubicBezTo>
                    <a:pt x="11541" y="1226"/>
                    <a:pt x="11797" y="1537"/>
                    <a:pt x="12144" y="1646"/>
                  </a:cubicBezTo>
                  <a:lnTo>
                    <a:pt x="12144" y="5835"/>
                  </a:lnTo>
                  <a:lnTo>
                    <a:pt x="11322" y="4389"/>
                  </a:lnTo>
                  <a:lnTo>
                    <a:pt x="11322" y="2982"/>
                  </a:lnTo>
                  <a:cubicBezTo>
                    <a:pt x="11322" y="2853"/>
                    <a:pt x="11212" y="2744"/>
                    <a:pt x="11083" y="2744"/>
                  </a:cubicBezTo>
                  <a:lnTo>
                    <a:pt x="10700" y="2744"/>
                  </a:lnTo>
                  <a:lnTo>
                    <a:pt x="10700" y="1500"/>
                  </a:lnTo>
                  <a:cubicBezTo>
                    <a:pt x="10700" y="1390"/>
                    <a:pt x="10608" y="1280"/>
                    <a:pt x="10480" y="1280"/>
                  </a:cubicBezTo>
                  <a:lnTo>
                    <a:pt x="4975" y="1280"/>
                  </a:lnTo>
                  <a:cubicBezTo>
                    <a:pt x="4848" y="1280"/>
                    <a:pt x="4738" y="1390"/>
                    <a:pt x="4738" y="1500"/>
                  </a:cubicBezTo>
                  <a:lnTo>
                    <a:pt x="4738" y="2744"/>
                  </a:lnTo>
                  <a:lnTo>
                    <a:pt x="4353" y="2744"/>
                  </a:lnTo>
                  <a:cubicBezTo>
                    <a:pt x="4226" y="2744"/>
                    <a:pt x="4134" y="2853"/>
                    <a:pt x="4134" y="2982"/>
                  </a:cubicBezTo>
                  <a:lnTo>
                    <a:pt x="4134" y="4389"/>
                  </a:lnTo>
                  <a:lnTo>
                    <a:pt x="3292" y="5835"/>
                  </a:lnTo>
                  <a:lnTo>
                    <a:pt x="3292" y="1646"/>
                  </a:lnTo>
                  <a:cubicBezTo>
                    <a:pt x="3658" y="1537"/>
                    <a:pt x="3914" y="1226"/>
                    <a:pt x="3914" y="842"/>
                  </a:cubicBezTo>
                  <a:cubicBezTo>
                    <a:pt x="3914" y="366"/>
                    <a:pt x="3531" y="0"/>
                    <a:pt x="3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8"/>
            <p:cNvSpPr/>
            <p:nvPr/>
          </p:nvSpPr>
          <p:spPr>
            <a:xfrm>
              <a:off x="1517356" y="2001926"/>
              <a:ext cx="53737" cy="65049"/>
            </a:xfrm>
            <a:custGeom>
              <a:avLst/>
              <a:gdLst/>
              <a:ahLst/>
              <a:cxnLst/>
              <a:rect l="l" t="t" r="r" b="b"/>
              <a:pathLst>
                <a:path w="2342" h="2835" extrusionOk="0">
                  <a:moveTo>
                    <a:pt x="1171" y="842"/>
                  </a:moveTo>
                  <a:lnTo>
                    <a:pt x="1244" y="1042"/>
                  </a:lnTo>
                  <a:cubicBezTo>
                    <a:pt x="1317" y="1208"/>
                    <a:pt x="1427" y="1335"/>
                    <a:pt x="1591" y="1408"/>
                  </a:cubicBezTo>
                  <a:lnTo>
                    <a:pt x="1610" y="1427"/>
                  </a:lnTo>
                  <a:lnTo>
                    <a:pt x="1591" y="1427"/>
                  </a:lnTo>
                  <a:cubicBezTo>
                    <a:pt x="1427" y="1518"/>
                    <a:pt x="1317" y="1647"/>
                    <a:pt x="1244" y="1793"/>
                  </a:cubicBezTo>
                  <a:lnTo>
                    <a:pt x="1171" y="1993"/>
                  </a:lnTo>
                  <a:lnTo>
                    <a:pt x="1098" y="1793"/>
                  </a:lnTo>
                  <a:cubicBezTo>
                    <a:pt x="1025" y="1647"/>
                    <a:pt x="915" y="1518"/>
                    <a:pt x="750" y="1427"/>
                  </a:cubicBezTo>
                  <a:lnTo>
                    <a:pt x="732" y="1427"/>
                  </a:lnTo>
                  <a:lnTo>
                    <a:pt x="750" y="1408"/>
                  </a:lnTo>
                  <a:cubicBezTo>
                    <a:pt x="915" y="1335"/>
                    <a:pt x="1025" y="1208"/>
                    <a:pt x="1098" y="1042"/>
                  </a:cubicBezTo>
                  <a:lnTo>
                    <a:pt x="1171" y="842"/>
                  </a:lnTo>
                  <a:close/>
                  <a:moveTo>
                    <a:pt x="1171" y="1"/>
                  </a:moveTo>
                  <a:cubicBezTo>
                    <a:pt x="1079" y="1"/>
                    <a:pt x="988" y="74"/>
                    <a:pt x="952" y="147"/>
                  </a:cubicBezTo>
                  <a:lnTo>
                    <a:pt x="677" y="878"/>
                  </a:lnTo>
                  <a:cubicBezTo>
                    <a:pt x="640" y="933"/>
                    <a:pt x="604" y="969"/>
                    <a:pt x="549" y="1006"/>
                  </a:cubicBezTo>
                  <a:lnTo>
                    <a:pt x="110" y="1225"/>
                  </a:lnTo>
                  <a:cubicBezTo>
                    <a:pt x="37" y="1262"/>
                    <a:pt x="1" y="1335"/>
                    <a:pt x="1" y="1427"/>
                  </a:cubicBezTo>
                  <a:cubicBezTo>
                    <a:pt x="1" y="1500"/>
                    <a:pt x="37" y="1591"/>
                    <a:pt x="110" y="1627"/>
                  </a:cubicBezTo>
                  <a:lnTo>
                    <a:pt x="549" y="1847"/>
                  </a:lnTo>
                  <a:cubicBezTo>
                    <a:pt x="604" y="1866"/>
                    <a:pt x="640" y="1920"/>
                    <a:pt x="677" y="1976"/>
                  </a:cubicBezTo>
                  <a:lnTo>
                    <a:pt x="952" y="2688"/>
                  </a:lnTo>
                  <a:cubicBezTo>
                    <a:pt x="988" y="2780"/>
                    <a:pt x="1079" y="2835"/>
                    <a:pt x="1171" y="2835"/>
                  </a:cubicBezTo>
                  <a:cubicBezTo>
                    <a:pt x="1262" y="2835"/>
                    <a:pt x="1354" y="2780"/>
                    <a:pt x="1372" y="2688"/>
                  </a:cubicBezTo>
                  <a:lnTo>
                    <a:pt x="1664" y="1976"/>
                  </a:lnTo>
                  <a:cubicBezTo>
                    <a:pt x="1683" y="1920"/>
                    <a:pt x="1737" y="1866"/>
                    <a:pt x="1793" y="1847"/>
                  </a:cubicBezTo>
                  <a:lnTo>
                    <a:pt x="2213" y="1627"/>
                  </a:lnTo>
                  <a:cubicBezTo>
                    <a:pt x="2286" y="1591"/>
                    <a:pt x="2342" y="1500"/>
                    <a:pt x="2342" y="1427"/>
                  </a:cubicBezTo>
                  <a:cubicBezTo>
                    <a:pt x="2342" y="1335"/>
                    <a:pt x="2286" y="1262"/>
                    <a:pt x="2213" y="1225"/>
                  </a:cubicBezTo>
                  <a:lnTo>
                    <a:pt x="1793" y="1006"/>
                  </a:lnTo>
                  <a:cubicBezTo>
                    <a:pt x="1737" y="969"/>
                    <a:pt x="1683" y="933"/>
                    <a:pt x="1664" y="878"/>
                  </a:cubicBezTo>
                  <a:lnTo>
                    <a:pt x="1372" y="147"/>
                  </a:lnTo>
                  <a:cubicBezTo>
                    <a:pt x="1354" y="74"/>
                    <a:pt x="1262" y="1"/>
                    <a:pt x="1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8"/>
            <p:cNvSpPr/>
            <p:nvPr/>
          </p:nvSpPr>
          <p:spPr>
            <a:xfrm>
              <a:off x="1373858" y="2001926"/>
              <a:ext cx="54127" cy="65049"/>
            </a:xfrm>
            <a:custGeom>
              <a:avLst/>
              <a:gdLst/>
              <a:ahLst/>
              <a:cxnLst/>
              <a:rect l="l" t="t" r="r" b="b"/>
              <a:pathLst>
                <a:path w="2359" h="2835" extrusionOk="0">
                  <a:moveTo>
                    <a:pt x="1188" y="842"/>
                  </a:moveTo>
                  <a:lnTo>
                    <a:pt x="1261" y="1042"/>
                  </a:lnTo>
                  <a:cubicBezTo>
                    <a:pt x="1317" y="1208"/>
                    <a:pt x="1444" y="1335"/>
                    <a:pt x="1591" y="1408"/>
                  </a:cubicBezTo>
                  <a:lnTo>
                    <a:pt x="1627" y="1427"/>
                  </a:lnTo>
                  <a:lnTo>
                    <a:pt x="1591" y="1427"/>
                  </a:lnTo>
                  <a:cubicBezTo>
                    <a:pt x="1444" y="1518"/>
                    <a:pt x="1317" y="1647"/>
                    <a:pt x="1261" y="1793"/>
                  </a:cubicBezTo>
                  <a:lnTo>
                    <a:pt x="1188" y="1993"/>
                  </a:lnTo>
                  <a:lnTo>
                    <a:pt x="1097" y="1793"/>
                  </a:lnTo>
                  <a:cubicBezTo>
                    <a:pt x="1042" y="1647"/>
                    <a:pt x="915" y="1518"/>
                    <a:pt x="768" y="1427"/>
                  </a:cubicBezTo>
                  <a:lnTo>
                    <a:pt x="749" y="1427"/>
                  </a:lnTo>
                  <a:lnTo>
                    <a:pt x="768" y="1408"/>
                  </a:lnTo>
                  <a:cubicBezTo>
                    <a:pt x="915" y="1335"/>
                    <a:pt x="1042" y="1208"/>
                    <a:pt x="1097" y="1042"/>
                  </a:cubicBezTo>
                  <a:lnTo>
                    <a:pt x="1188" y="842"/>
                  </a:lnTo>
                  <a:close/>
                  <a:moveTo>
                    <a:pt x="1188" y="1"/>
                  </a:moveTo>
                  <a:cubicBezTo>
                    <a:pt x="1097" y="1"/>
                    <a:pt x="1005" y="74"/>
                    <a:pt x="969" y="147"/>
                  </a:cubicBezTo>
                  <a:lnTo>
                    <a:pt x="676" y="878"/>
                  </a:lnTo>
                  <a:cubicBezTo>
                    <a:pt x="659" y="933"/>
                    <a:pt x="622" y="969"/>
                    <a:pt x="566" y="1006"/>
                  </a:cubicBezTo>
                  <a:lnTo>
                    <a:pt x="127" y="1225"/>
                  </a:lnTo>
                  <a:cubicBezTo>
                    <a:pt x="54" y="1262"/>
                    <a:pt x="0" y="1335"/>
                    <a:pt x="0" y="1427"/>
                  </a:cubicBezTo>
                  <a:cubicBezTo>
                    <a:pt x="0" y="1500"/>
                    <a:pt x="54" y="1591"/>
                    <a:pt x="127" y="1627"/>
                  </a:cubicBezTo>
                  <a:lnTo>
                    <a:pt x="566" y="1847"/>
                  </a:lnTo>
                  <a:cubicBezTo>
                    <a:pt x="622" y="1866"/>
                    <a:pt x="659" y="1920"/>
                    <a:pt x="676" y="1976"/>
                  </a:cubicBezTo>
                  <a:lnTo>
                    <a:pt x="969" y="2688"/>
                  </a:lnTo>
                  <a:cubicBezTo>
                    <a:pt x="1005" y="2780"/>
                    <a:pt x="1097" y="2835"/>
                    <a:pt x="1188" y="2835"/>
                  </a:cubicBezTo>
                  <a:cubicBezTo>
                    <a:pt x="1280" y="2835"/>
                    <a:pt x="1354" y="2780"/>
                    <a:pt x="1390" y="2688"/>
                  </a:cubicBezTo>
                  <a:lnTo>
                    <a:pt x="1683" y="1976"/>
                  </a:lnTo>
                  <a:cubicBezTo>
                    <a:pt x="1700" y="1920"/>
                    <a:pt x="1737" y="1866"/>
                    <a:pt x="1792" y="1847"/>
                  </a:cubicBezTo>
                  <a:lnTo>
                    <a:pt x="2231" y="1627"/>
                  </a:lnTo>
                  <a:cubicBezTo>
                    <a:pt x="2304" y="1591"/>
                    <a:pt x="2359" y="1500"/>
                    <a:pt x="2359" y="1427"/>
                  </a:cubicBezTo>
                  <a:cubicBezTo>
                    <a:pt x="2359" y="1335"/>
                    <a:pt x="2304" y="1262"/>
                    <a:pt x="2231" y="1225"/>
                  </a:cubicBezTo>
                  <a:lnTo>
                    <a:pt x="1792" y="1006"/>
                  </a:lnTo>
                  <a:cubicBezTo>
                    <a:pt x="1737" y="969"/>
                    <a:pt x="1700" y="933"/>
                    <a:pt x="1683" y="878"/>
                  </a:cubicBezTo>
                  <a:lnTo>
                    <a:pt x="1390" y="147"/>
                  </a:lnTo>
                  <a:cubicBezTo>
                    <a:pt x="1354" y="74"/>
                    <a:pt x="1280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8"/>
            <p:cNvSpPr/>
            <p:nvPr/>
          </p:nvSpPr>
          <p:spPr>
            <a:xfrm>
              <a:off x="1445584" y="1976319"/>
              <a:ext cx="54173" cy="65072"/>
            </a:xfrm>
            <a:custGeom>
              <a:avLst/>
              <a:gdLst/>
              <a:ahLst/>
              <a:cxnLst/>
              <a:rect l="l" t="t" r="r" b="b"/>
              <a:pathLst>
                <a:path w="2361" h="2836" extrusionOk="0">
                  <a:moveTo>
                    <a:pt x="1171" y="842"/>
                  </a:moveTo>
                  <a:lnTo>
                    <a:pt x="1244" y="1043"/>
                  </a:lnTo>
                  <a:cubicBezTo>
                    <a:pt x="1317" y="1207"/>
                    <a:pt x="1446" y="1336"/>
                    <a:pt x="1593" y="1409"/>
                  </a:cubicBezTo>
                  <a:lnTo>
                    <a:pt x="1610" y="1427"/>
                  </a:lnTo>
                  <a:lnTo>
                    <a:pt x="1593" y="1427"/>
                  </a:lnTo>
                  <a:cubicBezTo>
                    <a:pt x="1446" y="1519"/>
                    <a:pt x="1317" y="1646"/>
                    <a:pt x="1244" y="1793"/>
                  </a:cubicBezTo>
                  <a:lnTo>
                    <a:pt x="1171" y="1994"/>
                  </a:lnTo>
                  <a:lnTo>
                    <a:pt x="1098" y="1793"/>
                  </a:lnTo>
                  <a:cubicBezTo>
                    <a:pt x="1025" y="1646"/>
                    <a:pt x="915" y="1519"/>
                    <a:pt x="769" y="1427"/>
                  </a:cubicBezTo>
                  <a:lnTo>
                    <a:pt x="732" y="1427"/>
                  </a:lnTo>
                  <a:lnTo>
                    <a:pt x="769" y="1409"/>
                  </a:lnTo>
                  <a:cubicBezTo>
                    <a:pt x="915" y="1336"/>
                    <a:pt x="1025" y="1207"/>
                    <a:pt x="1098" y="1043"/>
                  </a:cubicBezTo>
                  <a:lnTo>
                    <a:pt x="1171" y="842"/>
                  </a:lnTo>
                  <a:close/>
                  <a:moveTo>
                    <a:pt x="1171" y="0"/>
                  </a:moveTo>
                  <a:cubicBezTo>
                    <a:pt x="1080" y="0"/>
                    <a:pt x="1007" y="56"/>
                    <a:pt x="971" y="147"/>
                  </a:cubicBezTo>
                  <a:lnTo>
                    <a:pt x="678" y="878"/>
                  </a:lnTo>
                  <a:cubicBezTo>
                    <a:pt x="659" y="934"/>
                    <a:pt x="605" y="970"/>
                    <a:pt x="549" y="1007"/>
                  </a:cubicBezTo>
                  <a:lnTo>
                    <a:pt x="129" y="1226"/>
                  </a:lnTo>
                  <a:cubicBezTo>
                    <a:pt x="56" y="1263"/>
                    <a:pt x="1" y="1336"/>
                    <a:pt x="1" y="1427"/>
                  </a:cubicBezTo>
                  <a:cubicBezTo>
                    <a:pt x="1" y="1500"/>
                    <a:pt x="56" y="1592"/>
                    <a:pt x="129" y="1629"/>
                  </a:cubicBezTo>
                  <a:lnTo>
                    <a:pt x="549" y="1848"/>
                  </a:lnTo>
                  <a:cubicBezTo>
                    <a:pt x="605" y="1866"/>
                    <a:pt x="659" y="1921"/>
                    <a:pt x="678" y="1975"/>
                  </a:cubicBezTo>
                  <a:lnTo>
                    <a:pt x="971" y="2689"/>
                  </a:lnTo>
                  <a:cubicBezTo>
                    <a:pt x="1007" y="2780"/>
                    <a:pt x="1080" y="2836"/>
                    <a:pt x="1171" y="2836"/>
                  </a:cubicBezTo>
                  <a:cubicBezTo>
                    <a:pt x="1263" y="2836"/>
                    <a:pt x="1354" y="2780"/>
                    <a:pt x="1391" y="2689"/>
                  </a:cubicBezTo>
                  <a:lnTo>
                    <a:pt x="1683" y="1975"/>
                  </a:lnTo>
                  <a:cubicBezTo>
                    <a:pt x="1702" y="1921"/>
                    <a:pt x="1739" y="1866"/>
                    <a:pt x="1793" y="1848"/>
                  </a:cubicBezTo>
                  <a:lnTo>
                    <a:pt x="2232" y="1629"/>
                  </a:lnTo>
                  <a:cubicBezTo>
                    <a:pt x="2305" y="1592"/>
                    <a:pt x="2361" y="1500"/>
                    <a:pt x="2361" y="1427"/>
                  </a:cubicBezTo>
                  <a:cubicBezTo>
                    <a:pt x="2361" y="1336"/>
                    <a:pt x="2305" y="1263"/>
                    <a:pt x="2232" y="1226"/>
                  </a:cubicBezTo>
                  <a:lnTo>
                    <a:pt x="1793" y="1007"/>
                  </a:lnTo>
                  <a:cubicBezTo>
                    <a:pt x="1739" y="970"/>
                    <a:pt x="1702" y="934"/>
                    <a:pt x="1683" y="878"/>
                  </a:cubicBezTo>
                  <a:lnTo>
                    <a:pt x="1391" y="147"/>
                  </a:lnTo>
                  <a:cubicBezTo>
                    <a:pt x="1354" y="56"/>
                    <a:pt x="1263" y="0"/>
                    <a:pt x="1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" name="Google Shape;522;p38"/>
          <p:cNvGrpSpPr/>
          <p:nvPr/>
        </p:nvGrpSpPr>
        <p:grpSpPr>
          <a:xfrm>
            <a:off x="2586114" y="1755592"/>
            <a:ext cx="463607" cy="384869"/>
            <a:chOff x="1294537" y="2681281"/>
            <a:chExt cx="355854" cy="295440"/>
          </a:xfrm>
        </p:grpSpPr>
        <p:sp>
          <p:nvSpPr>
            <p:cNvPr id="523" name="Google Shape;523;p38"/>
            <p:cNvSpPr/>
            <p:nvPr/>
          </p:nvSpPr>
          <p:spPr>
            <a:xfrm>
              <a:off x="1317183" y="2731233"/>
              <a:ext cx="80583" cy="38616"/>
            </a:xfrm>
            <a:custGeom>
              <a:avLst/>
              <a:gdLst/>
              <a:ahLst/>
              <a:cxnLst/>
              <a:rect l="l" t="t" r="r" b="b"/>
              <a:pathLst>
                <a:path w="3512" h="1683" extrusionOk="0">
                  <a:moveTo>
                    <a:pt x="3055" y="457"/>
                  </a:moveTo>
                  <a:lnTo>
                    <a:pt x="3055" y="1225"/>
                  </a:lnTo>
                  <a:lnTo>
                    <a:pt x="458" y="1225"/>
                  </a:lnTo>
                  <a:lnTo>
                    <a:pt x="458" y="457"/>
                  </a:lnTo>
                  <a:close/>
                  <a:moveTo>
                    <a:pt x="220" y="0"/>
                  </a:moveTo>
                  <a:cubicBezTo>
                    <a:pt x="93" y="0"/>
                    <a:pt x="1" y="110"/>
                    <a:pt x="1" y="237"/>
                  </a:cubicBezTo>
                  <a:lnTo>
                    <a:pt x="1" y="1444"/>
                  </a:lnTo>
                  <a:cubicBezTo>
                    <a:pt x="1" y="1573"/>
                    <a:pt x="93" y="1683"/>
                    <a:pt x="220" y="1683"/>
                  </a:cubicBezTo>
                  <a:lnTo>
                    <a:pt x="3292" y="1683"/>
                  </a:lnTo>
                  <a:cubicBezTo>
                    <a:pt x="3402" y="1683"/>
                    <a:pt x="3512" y="1573"/>
                    <a:pt x="3512" y="1444"/>
                  </a:cubicBezTo>
                  <a:lnTo>
                    <a:pt x="3512" y="237"/>
                  </a:lnTo>
                  <a:cubicBezTo>
                    <a:pt x="3512" y="110"/>
                    <a:pt x="3402" y="0"/>
                    <a:pt x="3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8"/>
            <p:cNvSpPr/>
            <p:nvPr/>
          </p:nvSpPr>
          <p:spPr>
            <a:xfrm>
              <a:off x="1326843" y="2930120"/>
              <a:ext cx="291241" cy="24368"/>
            </a:xfrm>
            <a:custGeom>
              <a:avLst/>
              <a:gdLst/>
              <a:ahLst/>
              <a:cxnLst/>
              <a:rect l="l" t="t" r="r" b="b"/>
              <a:pathLst>
                <a:path w="12693" h="1062" extrusionOk="0">
                  <a:moveTo>
                    <a:pt x="2469" y="1"/>
                  </a:moveTo>
                  <a:cubicBezTo>
                    <a:pt x="2342" y="1"/>
                    <a:pt x="2232" y="92"/>
                    <a:pt x="2232" y="220"/>
                  </a:cubicBezTo>
                  <a:lnTo>
                    <a:pt x="2232" y="293"/>
                  </a:lnTo>
                  <a:lnTo>
                    <a:pt x="238" y="293"/>
                  </a:lnTo>
                  <a:cubicBezTo>
                    <a:pt x="111" y="293"/>
                    <a:pt x="1" y="403"/>
                    <a:pt x="1" y="530"/>
                  </a:cubicBezTo>
                  <a:cubicBezTo>
                    <a:pt x="1" y="659"/>
                    <a:pt x="111" y="750"/>
                    <a:pt x="238" y="750"/>
                  </a:cubicBezTo>
                  <a:lnTo>
                    <a:pt x="2232" y="750"/>
                  </a:lnTo>
                  <a:lnTo>
                    <a:pt x="2232" y="823"/>
                  </a:lnTo>
                  <a:cubicBezTo>
                    <a:pt x="2232" y="952"/>
                    <a:pt x="2342" y="1062"/>
                    <a:pt x="2469" y="1062"/>
                  </a:cubicBezTo>
                  <a:cubicBezTo>
                    <a:pt x="2598" y="1062"/>
                    <a:pt x="2689" y="952"/>
                    <a:pt x="2689" y="823"/>
                  </a:cubicBezTo>
                  <a:lnTo>
                    <a:pt x="2689" y="750"/>
                  </a:lnTo>
                  <a:lnTo>
                    <a:pt x="12473" y="750"/>
                  </a:lnTo>
                  <a:cubicBezTo>
                    <a:pt x="12601" y="750"/>
                    <a:pt x="12693" y="659"/>
                    <a:pt x="12693" y="530"/>
                  </a:cubicBezTo>
                  <a:cubicBezTo>
                    <a:pt x="12693" y="403"/>
                    <a:pt x="12601" y="293"/>
                    <a:pt x="12473" y="293"/>
                  </a:cubicBezTo>
                  <a:lnTo>
                    <a:pt x="2689" y="293"/>
                  </a:lnTo>
                  <a:lnTo>
                    <a:pt x="2689" y="220"/>
                  </a:lnTo>
                  <a:cubicBezTo>
                    <a:pt x="2689" y="92"/>
                    <a:pt x="2598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1355800" y="2681281"/>
              <a:ext cx="294591" cy="295440"/>
            </a:xfrm>
            <a:custGeom>
              <a:avLst/>
              <a:gdLst/>
              <a:ahLst/>
              <a:cxnLst/>
              <a:rect l="l" t="t" r="r" b="b"/>
              <a:pathLst>
                <a:path w="12839" h="12876" extrusionOk="0">
                  <a:moveTo>
                    <a:pt x="239" y="0"/>
                  </a:moveTo>
                  <a:cubicBezTo>
                    <a:pt x="110" y="0"/>
                    <a:pt x="0" y="110"/>
                    <a:pt x="0" y="239"/>
                  </a:cubicBezTo>
                  <a:cubicBezTo>
                    <a:pt x="0" y="366"/>
                    <a:pt x="110" y="458"/>
                    <a:pt x="239" y="458"/>
                  </a:cubicBezTo>
                  <a:lnTo>
                    <a:pt x="11704" y="458"/>
                  </a:lnTo>
                  <a:cubicBezTo>
                    <a:pt x="12070" y="458"/>
                    <a:pt x="12382" y="768"/>
                    <a:pt x="12382" y="1153"/>
                  </a:cubicBezTo>
                  <a:lnTo>
                    <a:pt x="12382" y="9858"/>
                  </a:lnTo>
                  <a:lnTo>
                    <a:pt x="11211" y="9858"/>
                  </a:lnTo>
                  <a:cubicBezTo>
                    <a:pt x="11102" y="9858"/>
                    <a:pt x="10992" y="9968"/>
                    <a:pt x="10992" y="10078"/>
                  </a:cubicBezTo>
                  <a:cubicBezTo>
                    <a:pt x="10992" y="10205"/>
                    <a:pt x="11102" y="10315"/>
                    <a:pt x="11211" y="10315"/>
                  </a:cubicBezTo>
                  <a:lnTo>
                    <a:pt x="12382" y="10315"/>
                  </a:lnTo>
                  <a:lnTo>
                    <a:pt x="12382" y="11741"/>
                  </a:lnTo>
                  <a:cubicBezTo>
                    <a:pt x="12382" y="12126"/>
                    <a:pt x="12070" y="12436"/>
                    <a:pt x="11704" y="12436"/>
                  </a:cubicBezTo>
                  <a:lnTo>
                    <a:pt x="2799" y="12436"/>
                  </a:lnTo>
                  <a:cubicBezTo>
                    <a:pt x="2670" y="12436"/>
                    <a:pt x="2560" y="12528"/>
                    <a:pt x="2560" y="12656"/>
                  </a:cubicBezTo>
                  <a:cubicBezTo>
                    <a:pt x="2560" y="12784"/>
                    <a:pt x="2670" y="12875"/>
                    <a:pt x="2799" y="12875"/>
                  </a:cubicBezTo>
                  <a:lnTo>
                    <a:pt x="11704" y="12875"/>
                  </a:lnTo>
                  <a:cubicBezTo>
                    <a:pt x="12326" y="12875"/>
                    <a:pt x="12838" y="12363"/>
                    <a:pt x="12838" y="11741"/>
                  </a:cubicBezTo>
                  <a:lnTo>
                    <a:pt x="12838" y="1153"/>
                  </a:lnTo>
                  <a:cubicBezTo>
                    <a:pt x="12838" y="512"/>
                    <a:pt x="12326" y="0"/>
                    <a:pt x="11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1294537" y="2681281"/>
              <a:ext cx="299616" cy="295440"/>
            </a:xfrm>
            <a:custGeom>
              <a:avLst/>
              <a:gdLst/>
              <a:ahLst/>
              <a:cxnLst/>
              <a:rect l="l" t="t" r="r" b="b"/>
              <a:pathLst>
                <a:path w="13058" h="12876" extrusionOk="0">
                  <a:moveTo>
                    <a:pt x="8651" y="2543"/>
                  </a:moveTo>
                  <a:cubicBezTo>
                    <a:pt x="9163" y="2597"/>
                    <a:pt x="9546" y="3019"/>
                    <a:pt x="9546" y="3531"/>
                  </a:cubicBezTo>
                  <a:lnTo>
                    <a:pt x="9546" y="5048"/>
                  </a:lnTo>
                  <a:lnTo>
                    <a:pt x="9419" y="4957"/>
                  </a:lnTo>
                  <a:lnTo>
                    <a:pt x="9419" y="4938"/>
                  </a:lnTo>
                  <a:cubicBezTo>
                    <a:pt x="8870" y="4555"/>
                    <a:pt x="8688" y="3658"/>
                    <a:pt x="8651" y="3512"/>
                  </a:cubicBezTo>
                  <a:lnTo>
                    <a:pt x="8651" y="2543"/>
                  </a:lnTo>
                  <a:close/>
                  <a:moveTo>
                    <a:pt x="7827" y="1921"/>
                  </a:moveTo>
                  <a:cubicBezTo>
                    <a:pt x="8029" y="1921"/>
                    <a:pt x="8212" y="2104"/>
                    <a:pt x="8212" y="2324"/>
                  </a:cubicBezTo>
                  <a:lnTo>
                    <a:pt x="8212" y="3494"/>
                  </a:lnTo>
                  <a:cubicBezTo>
                    <a:pt x="8083" y="3714"/>
                    <a:pt x="7444" y="4902"/>
                    <a:pt x="6181" y="5158"/>
                  </a:cubicBezTo>
                  <a:lnTo>
                    <a:pt x="5962" y="5194"/>
                  </a:lnTo>
                  <a:lnTo>
                    <a:pt x="5962" y="5121"/>
                  </a:lnTo>
                  <a:lnTo>
                    <a:pt x="5962" y="3531"/>
                  </a:lnTo>
                  <a:cubicBezTo>
                    <a:pt x="5962" y="2653"/>
                    <a:pt x="6693" y="1921"/>
                    <a:pt x="7571" y="1921"/>
                  </a:cubicBezTo>
                  <a:close/>
                  <a:moveTo>
                    <a:pt x="8358" y="4133"/>
                  </a:moveTo>
                  <a:cubicBezTo>
                    <a:pt x="8486" y="4482"/>
                    <a:pt x="8705" y="4938"/>
                    <a:pt x="9053" y="5231"/>
                  </a:cubicBezTo>
                  <a:lnTo>
                    <a:pt x="9053" y="5377"/>
                  </a:lnTo>
                  <a:cubicBezTo>
                    <a:pt x="9053" y="6091"/>
                    <a:pt x="8486" y="6676"/>
                    <a:pt x="7754" y="6676"/>
                  </a:cubicBezTo>
                  <a:cubicBezTo>
                    <a:pt x="7096" y="6676"/>
                    <a:pt x="6547" y="6182"/>
                    <a:pt x="6474" y="5542"/>
                  </a:cubicBezTo>
                  <a:cubicBezTo>
                    <a:pt x="7425" y="5286"/>
                    <a:pt x="8029" y="4609"/>
                    <a:pt x="8358" y="4133"/>
                  </a:cubicBezTo>
                  <a:close/>
                  <a:moveTo>
                    <a:pt x="6018" y="5652"/>
                  </a:moveTo>
                  <a:cubicBezTo>
                    <a:pt x="6108" y="6164"/>
                    <a:pt x="6420" y="6621"/>
                    <a:pt x="6859" y="6877"/>
                  </a:cubicBezTo>
                  <a:lnTo>
                    <a:pt x="6859" y="7408"/>
                  </a:lnTo>
                  <a:lnTo>
                    <a:pt x="6274" y="7572"/>
                  </a:lnTo>
                  <a:lnTo>
                    <a:pt x="5962" y="7681"/>
                  </a:lnTo>
                  <a:lnTo>
                    <a:pt x="5962" y="5652"/>
                  </a:lnTo>
                  <a:close/>
                  <a:moveTo>
                    <a:pt x="9510" y="5579"/>
                  </a:moveTo>
                  <a:lnTo>
                    <a:pt x="9546" y="5615"/>
                  </a:lnTo>
                  <a:lnTo>
                    <a:pt x="9546" y="7681"/>
                  </a:lnTo>
                  <a:lnTo>
                    <a:pt x="8651" y="7408"/>
                  </a:lnTo>
                  <a:lnTo>
                    <a:pt x="8651" y="6877"/>
                  </a:lnTo>
                  <a:cubicBezTo>
                    <a:pt x="9127" y="6603"/>
                    <a:pt x="9437" y="6128"/>
                    <a:pt x="9510" y="5579"/>
                  </a:cubicBezTo>
                  <a:close/>
                  <a:moveTo>
                    <a:pt x="8212" y="7079"/>
                  </a:moveTo>
                  <a:lnTo>
                    <a:pt x="8212" y="7572"/>
                  </a:lnTo>
                  <a:cubicBezTo>
                    <a:pt x="8212" y="7681"/>
                    <a:pt x="8266" y="7773"/>
                    <a:pt x="8358" y="7791"/>
                  </a:cubicBezTo>
                  <a:lnTo>
                    <a:pt x="8907" y="7956"/>
                  </a:lnTo>
                  <a:cubicBezTo>
                    <a:pt x="8834" y="8359"/>
                    <a:pt x="8559" y="9310"/>
                    <a:pt x="7754" y="9822"/>
                  </a:cubicBezTo>
                  <a:cubicBezTo>
                    <a:pt x="6949" y="9310"/>
                    <a:pt x="6693" y="8359"/>
                    <a:pt x="6603" y="7956"/>
                  </a:cubicBezTo>
                  <a:lnTo>
                    <a:pt x="7151" y="7791"/>
                  </a:lnTo>
                  <a:cubicBezTo>
                    <a:pt x="7242" y="7773"/>
                    <a:pt x="7315" y="7681"/>
                    <a:pt x="7315" y="7572"/>
                  </a:cubicBezTo>
                  <a:lnTo>
                    <a:pt x="7315" y="7079"/>
                  </a:lnTo>
                  <a:cubicBezTo>
                    <a:pt x="7462" y="7115"/>
                    <a:pt x="7608" y="7133"/>
                    <a:pt x="7754" y="7133"/>
                  </a:cubicBezTo>
                  <a:cubicBezTo>
                    <a:pt x="7919" y="7133"/>
                    <a:pt x="8066" y="7115"/>
                    <a:pt x="8212" y="7079"/>
                  </a:cubicBezTo>
                  <a:close/>
                  <a:moveTo>
                    <a:pt x="5633" y="8249"/>
                  </a:moveTo>
                  <a:lnTo>
                    <a:pt x="5633" y="9858"/>
                  </a:lnTo>
                  <a:lnTo>
                    <a:pt x="5048" y="9858"/>
                  </a:lnTo>
                  <a:lnTo>
                    <a:pt x="5048" y="9163"/>
                  </a:lnTo>
                  <a:cubicBezTo>
                    <a:pt x="5048" y="8779"/>
                    <a:pt x="5286" y="8413"/>
                    <a:pt x="5633" y="8249"/>
                  </a:cubicBezTo>
                  <a:close/>
                  <a:moveTo>
                    <a:pt x="6164" y="8084"/>
                  </a:moveTo>
                  <a:cubicBezTo>
                    <a:pt x="6255" y="8486"/>
                    <a:pt x="6493" y="9273"/>
                    <a:pt x="7078" y="9858"/>
                  </a:cubicBezTo>
                  <a:lnTo>
                    <a:pt x="6091" y="9858"/>
                  </a:lnTo>
                  <a:lnTo>
                    <a:pt x="6091" y="8103"/>
                  </a:lnTo>
                  <a:lnTo>
                    <a:pt x="6164" y="8084"/>
                  </a:lnTo>
                  <a:close/>
                  <a:moveTo>
                    <a:pt x="9346" y="8084"/>
                  </a:moveTo>
                  <a:lnTo>
                    <a:pt x="9437" y="8103"/>
                  </a:lnTo>
                  <a:lnTo>
                    <a:pt x="9437" y="9858"/>
                  </a:lnTo>
                  <a:lnTo>
                    <a:pt x="8432" y="9858"/>
                  </a:lnTo>
                  <a:cubicBezTo>
                    <a:pt x="9034" y="9273"/>
                    <a:pt x="9273" y="8486"/>
                    <a:pt x="9346" y="8084"/>
                  </a:cubicBezTo>
                  <a:close/>
                  <a:moveTo>
                    <a:pt x="9876" y="8249"/>
                  </a:moveTo>
                  <a:cubicBezTo>
                    <a:pt x="10241" y="8413"/>
                    <a:pt x="10461" y="8779"/>
                    <a:pt x="10461" y="9163"/>
                  </a:cubicBezTo>
                  <a:lnTo>
                    <a:pt x="10461" y="9858"/>
                  </a:lnTo>
                  <a:lnTo>
                    <a:pt x="9876" y="9858"/>
                  </a:lnTo>
                  <a:lnTo>
                    <a:pt x="9876" y="8249"/>
                  </a:lnTo>
                  <a:close/>
                  <a:moveTo>
                    <a:pt x="1153" y="0"/>
                  </a:moveTo>
                  <a:cubicBezTo>
                    <a:pt x="512" y="0"/>
                    <a:pt x="0" y="512"/>
                    <a:pt x="0" y="1153"/>
                  </a:cubicBezTo>
                  <a:lnTo>
                    <a:pt x="0" y="11741"/>
                  </a:lnTo>
                  <a:cubicBezTo>
                    <a:pt x="0" y="12363"/>
                    <a:pt x="512" y="12875"/>
                    <a:pt x="1153" y="12875"/>
                  </a:cubicBezTo>
                  <a:lnTo>
                    <a:pt x="4408" y="12875"/>
                  </a:lnTo>
                  <a:cubicBezTo>
                    <a:pt x="4518" y="12875"/>
                    <a:pt x="4628" y="12784"/>
                    <a:pt x="4628" y="12656"/>
                  </a:cubicBezTo>
                  <a:cubicBezTo>
                    <a:pt x="4628" y="12528"/>
                    <a:pt x="4518" y="12436"/>
                    <a:pt x="4408" y="12436"/>
                  </a:cubicBezTo>
                  <a:lnTo>
                    <a:pt x="1153" y="12436"/>
                  </a:lnTo>
                  <a:cubicBezTo>
                    <a:pt x="768" y="12436"/>
                    <a:pt x="458" y="12126"/>
                    <a:pt x="458" y="11741"/>
                  </a:cubicBezTo>
                  <a:lnTo>
                    <a:pt x="458" y="10315"/>
                  </a:lnTo>
                  <a:lnTo>
                    <a:pt x="12821" y="10315"/>
                  </a:lnTo>
                  <a:cubicBezTo>
                    <a:pt x="12948" y="10315"/>
                    <a:pt x="13058" y="10205"/>
                    <a:pt x="13058" y="10078"/>
                  </a:cubicBezTo>
                  <a:cubicBezTo>
                    <a:pt x="13058" y="9968"/>
                    <a:pt x="12948" y="9858"/>
                    <a:pt x="12821" y="9858"/>
                  </a:cubicBezTo>
                  <a:lnTo>
                    <a:pt x="10919" y="9858"/>
                  </a:lnTo>
                  <a:lnTo>
                    <a:pt x="10919" y="9163"/>
                  </a:lnTo>
                  <a:cubicBezTo>
                    <a:pt x="10919" y="8559"/>
                    <a:pt x="10553" y="8030"/>
                    <a:pt x="10004" y="7810"/>
                  </a:cubicBezTo>
                  <a:lnTo>
                    <a:pt x="10004" y="3531"/>
                  </a:lnTo>
                  <a:cubicBezTo>
                    <a:pt x="10004" y="2763"/>
                    <a:pt x="9400" y="2122"/>
                    <a:pt x="8632" y="2085"/>
                  </a:cubicBezTo>
                  <a:cubicBezTo>
                    <a:pt x="8522" y="1738"/>
                    <a:pt x="8212" y="1482"/>
                    <a:pt x="7827" y="1482"/>
                  </a:cubicBezTo>
                  <a:lnTo>
                    <a:pt x="7571" y="1482"/>
                  </a:lnTo>
                  <a:cubicBezTo>
                    <a:pt x="6437" y="1482"/>
                    <a:pt x="5505" y="2397"/>
                    <a:pt x="5505" y="3531"/>
                  </a:cubicBezTo>
                  <a:lnTo>
                    <a:pt x="5505" y="7810"/>
                  </a:lnTo>
                  <a:cubicBezTo>
                    <a:pt x="4974" y="8030"/>
                    <a:pt x="4591" y="8559"/>
                    <a:pt x="4591" y="9163"/>
                  </a:cubicBezTo>
                  <a:lnTo>
                    <a:pt x="4591" y="9858"/>
                  </a:lnTo>
                  <a:lnTo>
                    <a:pt x="458" y="9858"/>
                  </a:lnTo>
                  <a:lnTo>
                    <a:pt x="458" y="1153"/>
                  </a:lnTo>
                  <a:cubicBezTo>
                    <a:pt x="458" y="768"/>
                    <a:pt x="768" y="458"/>
                    <a:pt x="1153" y="458"/>
                  </a:cubicBezTo>
                  <a:lnTo>
                    <a:pt x="1848" y="458"/>
                  </a:lnTo>
                  <a:cubicBezTo>
                    <a:pt x="1958" y="458"/>
                    <a:pt x="2067" y="366"/>
                    <a:pt x="2067" y="239"/>
                  </a:cubicBezTo>
                  <a:cubicBezTo>
                    <a:pt x="2067" y="110"/>
                    <a:pt x="1958" y="0"/>
                    <a:pt x="1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8" grpId="0" animBg="1"/>
      <p:bldP spid="499" grpId="0" animBg="1"/>
      <p:bldP spid="500" grpId="0" build="p"/>
      <p:bldP spid="502" grpId="0" build="p"/>
      <p:bldP spid="503" grpId="0" build="p"/>
      <p:bldP spid="504" grpId="0" build="p"/>
      <p:bldP spid="505" grpId="0" animBg="1"/>
      <p:bldP spid="50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47"/>
          <p:cNvSpPr/>
          <p:nvPr/>
        </p:nvSpPr>
        <p:spPr>
          <a:xfrm>
            <a:off x="719993" y="3075050"/>
            <a:ext cx="24834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47"/>
          <p:cNvSpPr/>
          <p:nvPr/>
        </p:nvSpPr>
        <p:spPr>
          <a:xfrm>
            <a:off x="1392293" y="1520238"/>
            <a:ext cx="1138800" cy="1138800"/>
          </a:xfrm>
          <a:prstGeom prst="ellipse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47"/>
          <p:cNvSpPr/>
          <p:nvPr/>
        </p:nvSpPr>
        <p:spPr>
          <a:xfrm>
            <a:off x="3330293" y="3075050"/>
            <a:ext cx="24834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47"/>
          <p:cNvSpPr/>
          <p:nvPr/>
        </p:nvSpPr>
        <p:spPr>
          <a:xfrm>
            <a:off x="4002593" y="1520238"/>
            <a:ext cx="1138800" cy="11388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47"/>
          <p:cNvSpPr/>
          <p:nvPr/>
        </p:nvSpPr>
        <p:spPr>
          <a:xfrm>
            <a:off x="5940593" y="3075050"/>
            <a:ext cx="2483400" cy="471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" name="Google Shape;1193;p47"/>
          <p:cNvSpPr/>
          <p:nvPr/>
        </p:nvSpPr>
        <p:spPr>
          <a:xfrm>
            <a:off x="6612893" y="1520238"/>
            <a:ext cx="1138800" cy="11388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" name="Google Shape;1194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 Vietnam ExtraBold" panose="00000900000000000000" pitchFamily="2" charset="0"/>
              </a:rPr>
              <a:t>N</a:t>
            </a:r>
            <a:r>
              <a:rPr lang="en-US" dirty="0">
                <a:latin typeface="Be Vietnam ExtraBold" panose="00000900000000000000" pitchFamily="2" charset="0"/>
              </a:rPr>
              <a:t>h</a:t>
            </a:r>
            <a:r>
              <a:rPr lang="en" dirty="0">
                <a:latin typeface="Be Vietnam ExtraBold" panose="00000900000000000000" pitchFamily="2" charset="0"/>
              </a:rPr>
              <a:t>u cầu</a:t>
            </a:r>
            <a:endParaRPr dirty="0">
              <a:latin typeface="Be Vietnam ExtraBold" panose="00000900000000000000" pitchFamily="2" charset="0"/>
            </a:endParaRPr>
          </a:p>
        </p:txBody>
      </p:sp>
      <p:sp>
        <p:nvSpPr>
          <p:cNvPr id="1195" name="Google Shape;1195;p47"/>
          <p:cNvSpPr txBox="1">
            <a:spLocks noGrp="1"/>
          </p:cNvSpPr>
          <p:nvPr>
            <p:ph type="subTitle" idx="1"/>
          </p:nvPr>
        </p:nvSpPr>
        <p:spPr>
          <a:xfrm>
            <a:off x="719993" y="3075050"/>
            <a:ext cx="24834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Be Vietnam ExtraBold" panose="00000900000000000000" pitchFamily="2" charset="0"/>
              </a:rPr>
              <a:t>Ăn uống</a:t>
            </a:r>
            <a:endParaRPr dirty="0"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Be Vietnam ExtraBold" panose="00000900000000000000" pitchFamily="2" charset="0"/>
            </a:endParaRPr>
          </a:p>
        </p:txBody>
      </p:sp>
      <p:sp>
        <p:nvSpPr>
          <p:cNvPr id="1196" name="Google Shape;1196;p47"/>
          <p:cNvSpPr txBox="1">
            <a:spLocks noGrp="1"/>
          </p:cNvSpPr>
          <p:nvPr>
            <p:ph type="subTitle" idx="2"/>
          </p:nvPr>
        </p:nvSpPr>
        <p:spPr>
          <a:xfrm>
            <a:off x="719993" y="3497400"/>
            <a:ext cx="248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Ă</a:t>
            </a:r>
            <a:r>
              <a:rPr lang="en" dirty="0"/>
              <a:t>n uống chắc chắn sẽ là dịch vụ mà khách cần thiết nhất khi tới nhà hàng</a:t>
            </a:r>
            <a:endParaRPr dirty="0"/>
          </a:p>
        </p:txBody>
      </p:sp>
      <p:sp>
        <p:nvSpPr>
          <p:cNvPr id="1197" name="Google Shape;1197;p47"/>
          <p:cNvSpPr txBox="1">
            <a:spLocks noGrp="1"/>
          </p:cNvSpPr>
          <p:nvPr>
            <p:ph type="subTitle" idx="3"/>
          </p:nvPr>
        </p:nvSpPr>
        <p:spPr>
          <a:xfrm>
            <a:off x="3330293" y="3075050"/>
            <a:ext cx="24834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Be Vietnam ExtraBold" panose="00000900000000000000" pitchFamily="2" charset="0"/>
              </a:rPr>
              <a:t>Đặt bàn</a:t>
            </a:r>
            <a:endParaRPr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Be Vietnam ExtraBold" panose="00000900000000000000" pitchFamily="2" charset="0"/>
            </a:endParaRPr>
          </a:p>
        </p:txBody>
      </p:sp>
      <p:sp>
        <p:nvSpPr>
          <p:cNvPr id="1198" name="Google Shape;1198;p47"/>
          <p:cNvSpPr txBox="1">
            <a:spLocks noGrp="1"/>
          </p:cNvSpPr>
          <p:nvPr>
            <p:ph type="subTitle" idx="4"/>
          </p:nvPr>
        </p:nvSpPr>
        <p:spPr>
          <a:xfrm>
            <a:off x="3330293" y="3497400"/>
            <a:ext cx="248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ành cho những người muốn có chỗ view đẹp hoặc trải nghiệm dịch vụ siêu cấp vip pro</a:t>
            </a:r>
            <a:endParaRPr dirty="0"/>
          </a:p>
        </p:txBody>
      </p:sp>
      <p:sp>
        <p:nvSpPr>
          <p:cNvPr id="1199" name="Google Shape;1199;p47"/>
          <p:cNvSpPr txBox="1">
            <a:spLocks noGrp="1"/>
          </p:cNvSpPr>
          <p:nvPr>
            <p:ph type="subTitle" idx="5"/>
          </p:nvPr>
        </p:nvSpPr>
        <p:spPr>
          <a:xfrm>
            <a:off x="5940593" y="3075050"/>
            <a:ext cx="24834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  <a:latin typeface="Be Vietnam ExtraBold" panose="00000900000000000000" pitchFamily="2" charset="0"/>
              </a:rPr>
              <a:t>Tìm hiểu</a:t>
            </a:r>
            <a:endParaRPr dirty="0">
              <a:effectLst>
                <a:glow rad="101600">
                  <a:schemeClr val="accent1">
                    <a:satMod val="175000"/>
                    <a:alpha val="40000"/>
                  </a:schemeClr>
                </a:glow>
              </a:effectLst>
              <a:latin typeface="Be Vietnam ExtraBold" panose="00000900000000000000" pitchFamily="2" charset="0"/>
            </a:endParaRPr>
          </a:p>
        </p:txBody>
      </p:sp>
      <p:sp>
        <p:nvSpPr>
          <p:cNvPr id="1200" name="Google Shape;1200;p47"/>
          <p:cNvSpPr txBox="1">
            <a:spLocks noGrp="1"/>
          </p:cNvSpPr>
          <p:nvPr>
            <p:ph type="subTitle" idx="6"/>
          </p:nvPr>
        </p:nvSpPr>
        <p:spPr>
          <a:xfrm>
            <a:off x="5887599" y="3497400"/>
            <a:ext cx="258938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/>
              <a:t>ebsite đóng vai trò như 1 công cụ quảng cáo để giúp người dùng có cái nhìn tổng quan về nhà hàng</a:t>
            </a:r>
            <a:endParaRPr dirty="0"/>
          </a:p>
        </p:txBody>
      </p:sp>
      <p:grpSp>
        <p:nvGrpSpPr>
          <p:cNvPr id="1201" name="Google Shape;1201;p47"/>
          <p:cNvGrpSpPr/>
          <p:nvPr/>
        </p:nvGrpSpPr>
        <p:grpSpPr>
          <a:xfrm>
            <a:off x="4445542" y="1872617"/>
            <a:ext cx="252902" cy="434099"/>
            <a:chOff x="2746405" y="3325806"/>
            <a:chExt cx="207331" cy="355877"/>
          </a:xfrm>
        </p:grpSpPr>
        <p:sp>
          <p:nvSpPr>
            <p:cNvPr id="1202" name="Google Shape;1202;p47"/>
            <p:cNvSpPr/>
            <p:nvPr/>
          </p:nvSpPr>
          <p:spPr>
            <a:xfrm>
              <a:off x="2746405" y="3325806"/>
              <a:ext cx="207331" cy="223278"/>
            </a:xfrm>
            <a:custGeom>
              <a:avLst/>
              <a:gdLst/>
              <a:ahLst/>
              <a:cxnLst/>
              <a:rect l="l" t="t" r="r" b="b"/>
              <a:pathLst>
                <a:path w="9036" h="9731" extrusionOk="0">
                  <a:moveTo>
                    <a:pt x="6987" y="459"/>
                  </a:moveTo>
                  <a:lnTo>
                    <a:pt x="6860" y="934"/>
                  </a:lnTo>
                  <a:cubicBezTo>
                    <a:pt x="6823" y="1117"/>
                    <a:pt x="6658" y="1227"/>
                    <a:pt x="6494" y="1227"/>
                  </a:cubicBezTo>
                  <a:lnTo>
                    <a:pt x="2544" y="1227"/>
                  </a:lnTo>
                  <a:cubicBezTo>
                    <a:pt x="2378" y="1227"/>
                    <a:pt x="2215" y="1117"/>
                    <a:pt x="2178" y="934"/>
                  </a:cubicBezTo>
                  <a:lnTo>
                    <a:pt x="2049" y="459"/>
                  </a:lnTo>
                  <a:close/>
                  <a:moveTo>
                    <a:pt x="842" y="1"/>
                  </a:moveTo>
                  <a:cubicBezTo>
                    <a:pt x="386" y="1"/>
                    <a:pt x="1" y="386"/>
                    <a:pt x="1" y="842"/>
                  </a:cubicBezTo>
                  <a:lnTo>
                    <a:pt x="1" y="4865"/>
                  </a:lnTo>
                  <a:cubicBezTo>
                    <a:pt x="1" y="4994"/>
                    <a:pt x="111" y="5104"/>
                    <a:pt x="239" y="5104"/>
                  </a:cubicBezTo>
                  <a:cubicBezTo>
                    <a:pt x="367" y="5104"/>
                    <a:pt x="459" y="4994"/>
                    <a:pt x="459" y="4865"/>
                  </a:cubicBezTo>
                  <a:lnTo>
                    <a:pt x="459" y="842"/>
                  </a:lnTo>
                  <a:cubicBezTo>
                    <a:pt x="459" y="642"/>
                    <a:pt x="642" y="459"/>
                    <a:pt x="842" y="459"/>
                  </a:cubicBezTo>
                  <a:lnTo>
                    <a:pt x="1593" y="459"/>
                  </a:lnTo>
                  <a:lnTo>
                    <a:pt x="1739" y="1044"/>
                  </a:lnTo>
                  <a:cubicBezTo>
                    <a:pt x="1830" y="1427"/>
                    <a:pt x="2159" y="1683"/>
                    <a:pt x="2544" y="1683"/>
                  </a:cubicBezTo>
                  <a:lnTo>
                    <a:pt x="6494" y="1683"/>
                  </a:lnTo>
                  <a:cubicBezTo>
                    <a:pt x="6877" y="1683"/>
                    <a:pt x="7206" y="1427"/>
                    <a:pt x="7299" y="1044"/>
                  </a:cubicBezTo>
                  <a:lnTo>
                    <a:pt x="7445" y="459"/>
                  </a:lnTo>
                  <a:lnTo>
                    <a:pt x="8194" y="459"/>
                  </a:lnTo>
                  <a:cubicBezTo>
                    <a:pt x="8396" y="459"/>
                    <a:pt x="8579" y="642"/>
                    <a:pt x="8579" y="842"/>
                  </a:cubicBezTo>
                  <a:lnTo>
                    <a:pt x="8579" y="9511"/>
                  </a:lnTo>
                  <a:cubicBezTo>
                    <a:pt x="8579" y="9639"/>
                    <a:pt x="8670" y="9730"/>
                    <a:pt x="8798" y="9730"/>
                  </a:cubicBezTo>
                  <a:cubicBezTo>
                    <a:pt x="8926" y="9730"/>
                    <a:pt x="9035" y="9639"/>
                    <a:pt x="9035" y="9511"/>
                  </a:cubicBezTo>
                  <a:lnTo>
                    <a:pt x="9035" y="842"/>
                  </a:lnTo>
                  <a:cubicBezTo>
                    <a:pt x="9035" y="386"/>
                    <a:pt x="8652" y="1"/>
                    <a:pt x="8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7"/>
            <p:cNvSpPr/>
            <p:nvPr/>
          </p:nvSpPr>
          <p:spPr>
            <a:xfrm>
              <a:off x="2746405" y="3456731"/>
              <a:ext cx="207331" cy="224953"/>
            </a:xfrm>
            <a:custGeom>
              <a:avLst/>
              <a:gdLst/>
              <a:ahLst/>
              <a:cxnLst/>
              <a:rect l="l" t="t" r="r" b="b"/>
              <a:pathLst>
                <a:path w="9036" h="9804" extrusionOk="0">
                  <a:moveTo>
                    <a:pt x="7152" y="6750"/>
                  </a:moveTo>
                  <a:cubicBezTo>
                    <a:pt x="7189" y="6750"/>
                    <a:pt x="7226" y="6786"/>
                    <a:pt x="7226" y="6823"/>
                  </a:cubicBezTo>
                  <a:lnTo>
                    <a:pt x="7226" y="7518"/>
                  </a:lnTo>
                  <a:lnTo>
                    <a:pt x="1812" y="7518"/>
                  </a:lnTo>
                  <a:lnTo>
                    <a:pt x="1812" y="6823"/>
                  </a:lnTo>
                  <a:cubicBezTo>
                    <a:pt x="1812" y="6786"/>
                    <a:pt x="1849" y="6750"/>
                    <a:pt x="1885" y="6750"/>
                  </a:cubicBezTo>
                  <a:close/>
                  <a:moveTo>
                    <a:pt x="8579" y="7974"/>
                  </a:moveTo>
                  <a:lnTo>
                    <a:pt x="8579" y="8962"/>
                  </a:lnTo>
                  <a:cubicBezTo>
                    <a:pt x="8579" y="9181"/>
                    <a:pt x="8396" y="9364"/>
                    <a:pt x="8194" y="9364"/>
                  </a:cubicBezTo>
                  <a:lnTo>
                    <a:pt x="842" y="9364"/>
                  </a:lnTo>
                  <a:cubicBezTo>
                    <a:pt x="642" y="9364"/>
                    <a:pt x="459" y="9181"/>
                    <a:pt x="459" y="8962"/>
                  </a:cubicBezTo>
                  <a:lnTo>
                    <a:pt x="459" y="7974"/>
                  </a:lnTo>
                  <a:close/>
                  <a:moveTo>
                    <a:pt x="239" y="1"/>
                  </a:moveTo>
                  <a:cubicBezTo>
                    <a:pt x="111" y="1"/>
                    <a:pt x="1" y="93"/>
                    <a:pt x="1" y="220"/>
                  </a:cubicBezTo>
                  <a:lnTo>
                    <a:pt x="1" y="8962"/>
                  </a:lnTo>
                  <a:cubicBezTo>
                    <a:pt x="1" y="9437"/>
                    <a:pt x="386" y="9803"/>
                    <a:pt x="842" y="9803"/>
                  </a:cubicBezTo>
                  <a:lnTo>
                    <a:pt x="8194" y="9803"/>
                  </a:lnTo>
                  <a:cubicBezTo>
                    <a:pt x="8652" y="9803"/>
                    <a:pt x="9035" y="9437"/>
                    <a:pt x="9035" y="8962"/>
                  </a:cubicBezTo>
                  <a:lnTo>
                    <a:pt x="9035" y="4865"/>
                  </a:lnTo>
                  <a:cubicBezTo>
                    <a:pt x="9035" y="4738"/>
                    <a:pt x="8926" y="4628"/>
                    <a:pt x="8798" y="4628"/>
                  </a:cubicBezTo>
                  <a:cubicBezTo>
                    <a:pt x="8670" y="4628"/>
                    <a:pt x="8579" y="4738"/>
                    <a:pt x="8579" y="4865"/>
                  </a:cubicBezTo>
                  <a:lnTo>
                    <a:pt x="8579" y="7518"/>
                  </a:lnTo>
                  <a:lnTo>
                    <a:pt x="7682" y="7518"/>
                  </a:lnTo>
                  <a:lnTo>
                    <a:pt x="7682" y="6823"/>
                  </a:lnTo>
                  <a:cubicBezTo>
                    <a:pt x="7682" y="6530"/>
                    <a:pt x="7445" y="6292"/>
                    <a:pt x="7152" y="6292"/>
                  </a:cubicBezTo>
                  <a:lnTo>
                    <a:pt x="1885" y="6292"/>
                  </a:lnTo>
                  <a:cubicBezTo>
                    <a:pt x="1593" y="6292"/>
                    <a:pt x="1354" y="6530"/>
                    <a:pt x="1354" y="6823"/>
                  </a:cubicBezTo>
                  <a:lnTo>
                    <a:pt x="1354" y="7518"/>
                  </a:lnTo>
                  <a:lnTo>
                    <a:pt x="459" y="7518"/>
                  </a:lnTo>
                  <a:lnTo>
                    <a:pt x="459" y="220"/>
                  </a:lnTo>
                  <a:cubicBezTo>
                    <a:pt x="459" y="93"/>
                    <a:pt x="367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7"/>
            <p:cNvSpPr/>
            <p:nvPr/>
          </p:nvSpPr>
          <p:spPr>
            <a:xfrm>
              <a:off x="2777472" y="3376607"/>
              <a:ext cx="145196" cy="145219"/>
            </a:xfrm>
            <a:custGeom>
              <a:avLst/>
              <a:gdLst/>
              <a:ahLst/>
              <a:cxnLst/>
              <a:rect l="l" t="t" r="r" b="b"/>
              <a:pathLst>
                <a:path w="6328" h="6329" extrusionOk="0">
                  <a:moveTo>
                    <a:pt x="531" y="0"/>
                  </a:moveTo>
                  <a:cubicBezTo>
                    <a:pt x="239" y="0"/>
                    <a:pt x="0" y="237"/>
                    <a:pt x="0" y="530"/>
                  </a:cubicBezTo>
                  <a:lnTo>
                    <a:pt x="0" y="5797"/>
                  </a:lnTo>
                  <a:cubicBezTo>
                    <a:pt x="0" y="6090"/>
                    <a:pt x="239" y="6328"/>
                    <a:pt x="531" y="6328"/>
                  </a:cubicBezTo>
                  <a:lnTo>
                    <a:pt x="5798" y="6328"/>
                  </a:lnTo>
                  <a:cubicBezTo>
                    <a:pt x="6091" y="6328"/>
                    <a:pt x="6328" y="6090"/>
                    <a:pt x="6328" y="5797"/>
                  </a:cubicBezTo>
                  <a:lnTo>
                    <a:pt x="6328" y="5175"/>
                  </a:lnTo>
                  <a:cubicBezTo>
                    <a:pt x="6328" y="5048"/>
                    <a:pt x="6237" y="4938"/>
                    <a:pt x="6109" y="4938"/>
                  </a:cubicBezTo>
                  <a:cubicBezTo>
                    <a:pt x="5981" y="4938"/>
                    <a:pt x="5872" y="5048"/>
                    <a:pt x="5872" y="5175"/>
                  </a:cubicBezTo>
                  <a:lnTo>
                    <a:pt x="5872" y="5797"/>
                  </a:lnTo>
                  <a:cubicBezTo>
                    <a:pt x="5872" y="5834"/>
                    <a:pt x="5835" y="5870"/>
                    <a:pt x="5798" y="5870"/>
                  </a:cubicBezTo>
                  <a:lnTo>
                    <a:pt x="531" y="5870"/>
                  </a:lnTo>
                  <a:cubicBezTo>
                    <a:pt x="495" y="5870"/>
                    <a:pt x="458" y="5834"/>
                    <a:pt x="458" y="5797"/>
                  </a:cubicBezTo>
                  <a:lnTo>
                    <a:pt x="458" y="530"/>
                  </a:lnTo>
                  <a:cubicBezTo>
                    <a:pt x="458" y="493"/>
                    <a:pt x="495" y="457"/>
                    <a:pt x="531" y="457"/>
                  </a:cubicBezTo>
                  <a:lnTo>
                    <a:pt x="5798" y="457"/>
                  </a:lnTo>
                  <a:cubicBezTo>
                    <a:pt x="5835" y="457"/>
                    <a:pt x="5872" y="493"/>
                    <a:pt x="5872" y="530"/>
                  </a:cubicBezTo>
                  <a:lnTo>
                    <a:pt x="5872" y="4097"/>
                  </a:lnTo>
                  <a:cubicBezTo>
                    <a:pt x="5872" y="4224"/>
                    <a:pt x="5981" y="4334"/>
                    <a:pt x="6109" y="4334"/>
                  </a:cubicBezTo>
                  <a:cubicBezTo>
                    <a:pt x="6237" y="4334"/>
                    <a:pt x="6328" y="4224"/>
                    <a:pt x="6328" y="4097"/>
                  </a:cubicBezTo>
                  <a:lnTo>
                    <a:pt x="6328" y="530"/>
                  </a:lnTo>
                  <a:cubicBezTo>
                    <a:pt x="6328" y="237"/>
                    <a:pt x="6091" y="0"/>
                    <a:pt x="57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7"/>
            <p:cNvSpPr/>
            <p:nvPr/>
          </p:nvSpPr>
          <p:spPr>
            <a:xfrm>
              <a:off x="2807691" y="3413732"/>
              <a:ext cx="84782" cy="70716"/>
            </a:xfrm>
            <a:custGeom>
              <a:avLst/>
              <a:gdLst/>
              <a:ahLst/>
              <a:cxnLst/>
              <a:rect l="l" t="t" r="r" b="b"/>
              <a:pathLst>
                <a:path w="3695" h="3082" extrusionOk="0">
                  <a:moveTo>
                    <a:pt x="1097" y="448"/>
                  </a:moveTo>
                  <a:cubicBezTo>
                    <a:pt x="1244" y="448"/>
                    <a:pt x="1372" y="504"/>
                    <a:pt x="1482" y="614"/>
                  </a:cubicBezTo>
                  <a:lnTo>
                    <a:pt x="1683" y="814"/>
                  </a:lnTo>
                  <a:cubicBezTo>
                    <a:pt x="1738" y="870"/>
                    <a:pt x="1792" y="887"/>
                    <a:pt x="1848" y="887"/>
                  </a:cubicBezTo>
                  <a:cubicBezTo>
                    <a:pt x="1902" y="887"/>
                    <a:pt x="1975" y="870"/>
                    <a:pt x="2012" y="814"/>
                  </a:cubicBezTo>
                  <a:lnTo>
                    <a:pt x="2214" y="614"/>
                  </a:lnTo>
                  <a:cubicBezTo>
                    <a:pt x="2323" y="504"/>
                    <a:pt x="2465" y="449"/>
                    <a:pt x="2604" y="449"/>
                  </a:cubicBezTo>
                  <a:cubicBezTo>
                    <a:pt x="2744" y="449"/>
                    <a:pt x="2881" y="504"/>
                    <a:pt x="2982" y="614"/>
                  </a:cubicBezTo>
                  <a:cubicBezTo>
                    <a:pt x="3201" y="833"/>
                    <a:pt x="3201" y="1180"/>
                    <a:pt x="2982" y="1399"/>
                  </a:cubicBezTo>
                  <a:lnTo>
                    <a:pt x="1848" y="2533"/>
                  </a:lnTo>
                  <a:lnTo>
                    <a:pt x="714" y="1399"/>
                  </a:lnTo>
                  <a:cubicBezTo>
                    <a:pt x="495" y="1180"/>
                    <a:pt x="495" y="833"/>
                    <a:pt x="714" y="614"/>
                  </a:cubicBezTo>
                  <a:cubicBezTo>
                    <a:pt x="824" y="504"/>
                    <a:pt x="951" y="448"/>
                    <a:pt x="1097" y="448"/>
                  </a:cubicBezTo>
                  <a:close/>
                  <a:moveTo>
                    <a:pt x="1098" y="0"/>
                  </a:moveTo>
                  <a:cubicBezTo>
                    <a:pt x="842" y="0"/>
                    <a:pt x="586" y="101"/>
                    <a:pt x="385" y="302"/>
                  </a:cubicBezTo>
                  <a:cubicBezTo>
                    <a:pt x="0" y="687"/>
                    <a:pt x="0" y="1326"/>
                    <a:pt x="385" y="1711"/>
                  </a:cubicBezTo>
                  <a:lnTo>
                    <a:pt x="1683" y="3028"/>
                  </a:lnTo>
                  <a:cubicBezTo>
                    <a:pt x="1738" y="3064"/>
                    <a:pt x="1792" y="3082"/>
                    <a:pt x="1848" y="3082"/>
                  </a:cubicBezTo>
                  <a:cubicBezTo>
                    <a:pt x="1902" y="3082"/>
                    <a:pt x="1975" y="3064"/>
                    <a:pt x="2012" y="3028"/>
                  </a:cubicBezTo>
                  <a:lnTo>
                    <a:pt x="3311" y="1711"/>
                  </a:lnTo>
                  <a:cubicBezTo>
                    <a:pt x="3694" y="1326"/>
                    <a:pt x="3694" y="687"/>
                    <a:pt x="3311" y="302"/>
                  </a:cubicBezTo>
                  <a:cubicBezTo>
                    <a:pt x="3119" y="101"/>
                    <a:pt x="2862" y="0"/>
                    <a:pt x="2604" y="0"/>
                  </a:cubicBezTo>
                  <a:cubicBezTo>
                    <a:pt x="2346" y="0"/>
                    <a:pt x="2086" y="101"/>
                    <a:pt x="1884" y="302"/>
                  </a:cubicBezTo>
                  <a:lnTo>
                    <a:pt x="1848" y="339"/>
                  </a:lnTo>
                  <a:lnTo>
                    <a:pt x="1811" y="302"/>
                  </a:lnTo>
                  <a:cubicBezTo>
                    <a:pt x="1610" y="101"/>
                    <a:pt x="1354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7"/>
            <p:cNvSpPr/>
            <p:nvPr/>
          </p:nvSpPr>
          <p:spPr>
            <a:xfrm>
              <a:off x="2777472" y="3533940"/>
              <a:ext cx="24345" cy="10096"/>
            </a:xfrm>
            <a:custGeom>
              <a:avLst/>
              <a:gdLst/>
              <a:ahLst/>
              <a:cxnLst/>
              <a:rect l="l" t="t" r="r" b="b"/>
              <a:pathLst>
                <a:path w="1061" h="440" extrusionOk="0">
                  <a:moveTo>
                    <a:pt x="220" y="1"/>
                  </a:moveTo>
                  <a:cubicBezTo>
                    <a:pt x="110" y="1"/>
                    <a:pt x="0" y="93"/>
                    <a:pt x="0" y="220"/>
                  </a:cubicBezTo>
                  <a:cubicBezTo>
                    <a:pt x="0" y="349"/>
                    <a:pt x="110" y="440"/>
                    <a:pt x="220" y="440"/>
                  </a:cubicBezTo>
                  <a:lnTo>
                    <a:pt x="842" y="440"/>
                  </a:lnTo>
                  <a:cubicBezTo>
                    <a:pt x="970" y="440"/>
                    <a:pt x="1061" y="349"/>
                    <a:pt x="1061" y="220"/>
                  </a:cubicBezTo>
                  <a:cubicBezTo>
                    <a:pt x="1061" y="93"/>
                    <a:pt x="970" y="1"/>
                    <a:pt x="8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7"/>
            <p:cNvSpPr/>
            <p:nvPr/>
          </p:nvSpPr>
          <p:spPr>
            <a:xfrm>
              <a:off x="2814001" y="3533940"/>
              <a:ext cx="24345" cy="10096"/>
            </a:xfrm>
            <a:custGeom>
              <a:avLst/>
              <a:gdLst/>
              <a:ahLst/>
              <a:cxnLst/>
              <a:rect l="l" t="t" r="r" b="b"/>
              <a:pathLst>
                <a:path w="1061" h="440" extrusionOk="0">
                  <a:moveTo>
                    <a:pt x="220" y="1"/>
                  </a:moveTo>
                  <a:cubicBezTo>
                    <a:pt x="110" y="1"/>
                    <a:pt x="0" y="93"/>
                    <a:pt x="0" y="220"/>
                  </a:cubicBezTo>
                  <a:cubicBezTo>
                    <a:pt x="0" y="349"/>
                    <a:pt x="110" y="440"/>
                    <a:pt x="220" y="440"/>
                  </a:cubicBezTo>
                  <a:lnTo>
                    <a:pt x="841" y="440"/>
                  </a:lnTo>
                  <a:cubicBezTo>
                    <a:pt x="969" y="440"/>
                    <a:pt x="1061" y="349"/>
                    <a:pt x="1061" y="220"/>
                  </a:cubicBezTo>
                  <a:cubicBezTo>
                    <a:pt x="1061" y="93"/>
                    <a:pt x="969" y="1"/>
                    <a:pt x="8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7"/>
            <p:cNvSpPr/>
            <p:nvPr/>
          </p:nvSpPr>
          <p:spPr>
            <a:xfrm>
              <a:off x="2850483" y="3533940"/>
              <a:ext cx="24368" cy="10096"/>
            </a:xfrm>
            <a:custGeom>
              <a:avLst/>
              <a:gdLst/>
              <a:ahLst/>
              <a:cxnLst/>
              <a:rect l="l" t="t" r="r" b="b"/>
              <a:pathLst>
                <a:path w="1062" h="440" extrusionOk="0">
                  <a:moveTo>
                    <a:pt x="220" y="1"/>
                  </a:moveTo>
                  <a:cubicBezTo>
                    <a:pt x="110" y="1"/>
                    <a:pt x="0" y="93"/>
                    <a:pt x="0" y="220"/>
                  </a:cubicBezTo>
                  <a:cubicBezTo>
                    <a:pt x="0" y="349"/>
                    <a:pt x="110" y="440"/>
                    <a:pt x="220" y="440"/>
                  </a:cubicBezTo>
                  <a:lnTo>
                    <a:pt x="842" y="440"/>
                  </a:lnTo>
                  <a:cubicBezTo>
                    <a:pt x="970" y="440"/>
                    <a:pt x="1061" y="349"/>
                    <a:pt x="1061" y="220"/>
                  </a:cubicBezTo>
                  <a:cubicBezTo>
                    <a:pt x="1061" y="93"/>
                    <a:pt x="970" y="1"/>
                    <a:pt x="8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7"/>
            <p:cNvSpPr/>
            <p:nvPr/>
          </p:nvSpPr>
          <p:spPr>
            <a:xfrm>
              <a:off x="2777472" y="3556197"/>
              <a:ext cx="145196" cy="10509"/>
            </a:xfrm>
            <a:custGeom>
              <a:avLst/>
              <a:gdLst/>
              <a:ahLst/>
              <a:cxnLst/>
              <a:rect l="l" t="t" r="r" b="b"/>
              <a:pathLst>
                <a:path w="6328" h="458" extrusionOk="0">
                  <a:moveTo>
                    <a:pt x="220" y="1"/>
                  </a:moveTo>
                  <a:cubicBezTo>
                    <a:pt x="110" y="1"/>
                    <a:pt x="0" y="110"/>
                    <a:pt x="0" y="238"/>
                  </a:cubicBezTo>
                  <a:cubicBezTo>
                    <a:pt x="0" y="347"/>
                    <a:pt x="110" y="457"/>
                    <a:pt x="220" y="457"/>
                  </a:cubicBezTo>
                  <a:lnTo>
                    <a:pt x="6109" y="457"/>
                  </a:lnTo>
                  <a:cubicBezTo>
                    <a:pt x="6237" y="457"/>
                    <a:pt x="6328" y="347"/>
                    <a:pt x="6328" y="238"/>
                  </a:cubicBezTo>
                  <a:cubicBezTo>
                    <a:pt x="6328" y="110"/>
                    <a:pt x="6237" y="1"/>
                    <a:pt x="6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7"/>
            <p:cNvSpPr/>
            <p:nvPr/>
          </p:nvSpPr>
          <p:spPr>
            <a:xfrm>
              <a:off x="2777472" y="3578867"/>
              <a:ext cx="99054" cy="10486"/>
            </a:xfrm>
            <a:custGeom>
              <a:avLst/>
              <a:gdLst/>
              <a:ahLst/>
              <a:cxnLst/>
              <a:rect l="l" t="t" r="r" b="b"/>
              <a:pathLst>
                <a:path w="4317" h="457" extrusionOk="0">
                  <a:moveTo>
                    <a:pt x="220" y="0"/>
                  </a:moveTo>
                  <a:cubicBezTo>
                    <a:pt x="110" y="0"/>
                    <a:pt x="0" y="91"/>
                    <a:pt x="0" y="220"/>
                  </a:cubicBezTo>
                  <a:cubicBezTo>
                    <a:pt x="0" y="347"/>
                    <a:pt x="110" y="457"/>
                    <a:pt x="220" y="457"/>
                  </a:cubicBezTo>
                  <a:lnTo>
                    <a:pt x="4079" y="457"/>
                  </a:lnTo>
                  <a:cubicBezTo>
                    <a:pt x="4207" y="457"/>
                    <a:pt x="4316" y="347"/>
                    <a:pt x="4316" y="220"/>
                  </a:cubicBezTo>
                  <a:cubicBezTo>
                    <a:pt x="4316" y="91"/>
                    <a:pt x="4207" y="0"/>
                    <a:pt x="4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" name="Google Shape;1211;p47"/>
          <p:cNvGrpSpPr/>
          <p:nvPr/>
        </p:nvGrpSpPr>
        <p:grpSpPr>
          <a:xfrm>
            <a:off x="6965510" y="1872605"/>
            <a:ext cx="433567" cy="434099"/>
            <a:chOff x="3361170" y="3325806"/>
            <a:chExt cx="355441" cy="355877"/>
          </a:xfrm>
        </p:grpSpPr>
        <p:sp>
          <p:nvSpPr>
            <p:cNvPr id="1212" name="Google Shape;1212;p47"/>
            <p:cNvSpPr/>
            <p:nvPr/>
          </p:nvSpPr>
          <p:spPr>
            <a:xfrm>
              <a:off x="3477386" y="3653966"/>
              <a:ext cx="123008" cy="27718"/>
            </a:xfrm>
            <a:custGeom>
              <a:avLst/>
              <a:gdLst/>
              <a:ahLst/>
              <a:cxnLst/>
              <a:rect l="l" t="t" r="r" b="b"/>
              <a:pathLst>
                <a:path w="5361" h="1208" extrusionOk="0">
                  <a:moveTo>
                    <a:pt x="5122" y="0"/>
                  </a:moveTo>
                  <a:cubicBezTo>
                    <a:pt x="5012" y="0"/>
                    <a:pt x="4902" y="92"/>
                    <a:pt x="4902" y="220"/>
                  </a:cubicBezTo>
                  <a:lnTo>
                    <a:pt x="4902" y="768"/>
                  </a:lnTo>
                  <a:lnTo>
                    <a:pt x="459" y="768"/>
                  </a:lnTo>
                  <a:lnTo>
                    <a:pt x="459" y="275"/>
                  </a:lnTo>
                  <a:cubicBezTo>
                    <a:pt x="459" y="146"/>
                    <a:pt x="349" y="56"/>
                    <a:pt x="239" y="56"/>
                  </a:cubicBezTo>
                  <a:cubicBezTo>
                    <a:pt x="111" y="56"/>
                    <a:pt x="1" y="146"/>
                    <a:pt x="1" y="275"/>
                  </a:cubicBezTo>
                  <a:lnTo>
                    <a:pt x="1" y="988"/>
                  </a:lnTo>
                  <a:cubicBezTo>
                    <a:pt x="1" y="1116"/>
                    <a:pt x="111" y="1207"/>
                    <a:pt x="239" y="1207"/>
                  </a:cubicBezTo>
                  <a:lnTo>
                    <a:pt x="5122" y="1207"/>
                  </a:lnTo>
                  <a:cubicBezTo>
                    <a:pt x="5250" y="1207"/>
                    <a:pt x="5360" y="1116"/>
                    <a:pt x="5360" y="988"/>
                  </a:cubicBezTo>
                  <a:lnTo>
                    <a:pt x="5360" y="220"/>
                  </a:lnTo>
                  <a:cubicBezTo>
                    <a:pt x="5360" y="92"/>
                    <a:pt x="5250" y="0"/>
                    <a:pt x="5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7"/>
            <p:cNvSpPr/>
            <p:nvPr/>
          </p:nvSpPr>
          <p:spPr>
            <a:xfrm>
              <a:off x="3361170" y="3325806"/>
              <a:ext cx="355441" cy="315173"/>
            </a:xfrm>
            <a:custGeom>
              <a:avLst/>
              <a:gdLst/>
              <a:ahLst/>
              <a:cxnLst/>
              <a:rect l="l" t="t" r="r" b="b"/>
              <a:pathLst>
                <a:path w="15491" h="13736" extrusionOk="0">
                  <a:moveTo>
                    <a:pt x="4517" y="459"/>
                  </a:moveTo>
                  <a:lnTo>
                    <a:pt x="4517" y="3677"/>
                  </a:lnTo>
                  <a:lnTo>
                    <a:pt x="440" y="3677"/>
                  </a:lnTo>
                  <a:lnTo>
                    <a:pt x="440" y="459"/>
                  </a:lnTo>
                  <a:close/>
                  <a:moveTo>
                    <a:pt x="7736" y="4280"/>
                  </a:moveTo>
                  <a:cubicBezTo>
                    <a:pt x="8743" y="4280"/>
                    <a:pt x="9528" y="5085"/>
                    <a:pt x="9528" y="6072"/>
                  </a:cubicBezTo>
                  <a:lnTo>
                    <a:pt x="9528" y="6384"/>
                  </a:lnTo>
                  <a:lnTo>
                    <a:pt x="9272" y="6384"/>
                  </a:lnTo>
                  <a:cubicBezTo>
                    <a:pt x="9145" y="6384"/>
                    <a:pt x="9053" y="6494"/>
                    <a:pt x="9053" y="6621"/>
                  </a:cubicBezTo>
                  <a:lnTo>
                    <a:pt x="9053" y="6896"/>
                  </a:lnTo>
                  <a:lnTo>
                    <a:pt x="8760" y="6494"/>
                  </a:lnTo>
                  <a:cubicBezTo>
                    <a:pt x="8720" y="6425"/>
                    <a:pt x="8649" y="6388"/>
                    <a:pt x="8578" y="6388"/>
                  </a:cubicBezTo>
                  <a:cubicBezTo>
                    <a:pt x="8553" y="6388"/>
                    <a:pt x="8528" y="6392"/>
                    <a:pt x="8504" y="6402"/>
                  </a:cubicBezTo>
                  <a:cubicBezTo>
                    <a:pt x="8504" y="6402"/>
                    <a:pt x="8048" y="6548"/>
                    <a:pt x="7736" y="6548"/>
                  </a:cubicBezTo>
                  <a:cubicBezTo>
                    <a:pt x="7443" y="6548"/>
                    <a:pt x="6987" y="6402"/>
                    <a:pt x="6987" y="6402"/>
                  </a:cubicBezTo>
                  <a:cubicBezTo>
                    <a:pt x="6963" y="6392"/>
                    <a:pt x="6938" y="6388"/>
                    <a:pt x="6913" y="6388"/>
                  </a:cubicBezTo>
                  <a:cubicBezTo>
                    <a:pt x="6842" y="6388"/>
                    <a:pt x="6771" y="6425"/>
                    <a:pt x="6731" y="6494"/>
                  </a:cubicBezTo>
                  <a:lnTo>
                    <a:pt x="6438" y="6896"/>
                  </a:lnTo>
                  <a:lnTo>
                    <a:pt x="6438" y="6621"/>
                  </a:lnTo>
                  <a:cubicBezTo>
                    <a:pt x="6438" y="6494"/>
                    <a:pt x="6346" y="6384"/>
                    <a:pt x="6219" y="6384"/>
                  </a:cubicBezTo>
                  <a:lnTo>
                    <a:pt x="5963" y="6384"/>
                  </a:lnTo>
                  <a:lnTo>
                    <a:pt x="5963" y="6072"/>
                  </a:lnTo>
                  <a:cubicBezTo>
                    <a:pt x="5963" y="5085"/>
                    <a:pt x="6748" y="4280"/>
                    <a:pt x="7736" y="4280"/>
                  </a:cubicBezTo>
                  <a:close/>
                  <a:moveTo>
                    <a:pt x="5980" y="6841"/>
                  </a:moveTo>
                  <a:lnTo>
                    <a:pt x="5980" y="7372"/>
                  </a:lnTo>
                  <a:lnTo>
                    <a:pt x="5724" y="7372"/>
                  </a:lnTo>
                  <a:cubicBezTo>
                    <a:pt x="5578" y="7372"/>
                    <a:pt x="5468" y="7243"/>
                    <a:pt x="5468" y="7116"/>
                  </a:cubicBezTo>
                  <a:cubicBezTo>
                    <a:pt x="5468" y="6969"/>
                    <a:pt x="5578" y="6841"/>
                    <a:pt x="5724" y="6841"/>
                  </a:cubicBezTo>
                  <a:close/>
                  <a:moveTo>
                    <a:pt x="9767" y="6841"/>
                  </a:moveTo>
                  <a:cubicBezTo>
                    <a:pt x="9913" y="6841"/>
                    <a:pt x="10023" y="6969"/>
                    <a:pt x="10023" y="7116"/>
                  </a:cubicBezTo>
                  <a:cubicBezTo>
                    <a:pt x="10023" y="7243"/>
                    <a:pt x="9913" y="7372"/>
                    <a:pt x="9767" y="7372"/>
                  </a:cubicBezTo>
                  <a:lnTo>
                    <a:pt x="9511" y="7372"/>
                  </a:lnTo>
                  <a:lnTo>
                    <a:pt x="9511" y="6841"/>
                  </a:lnTo>
                  <a:close/>
                  <a:moveTo>
                    <a:pt x="8487" y="6877"/>
                  </a:moveTo>
                  <a:lnTo>
                    <a:pt x="9053" y="7664"/>
                  </a:lnTo>
                  <a:lnTo>
                    <a:pt x="9053" y="7957"/>
                  </a:lnTo>
                  <a:cubicBezTo>
                    <a:pt x="9053" y="8688"/>
                    <a:pt x="8468" y="9274"/>
                    <a:pt x="7736" y="9274"/>
                  </a:cubicBezTo>
                  <a:cubicBezTo>
                    <a:pt x="7023" y="9274"/>
                    <a:pt x="6438" y="8688"/>
                    <a:pt x="6438" y="7957"/>
                  </a:cubicBezTo>
                  <a:lnTo>
                    <a:pt x="6438" y="7664"/>
                  </a:lnTo>
                  <a:lnTo>
                    <a:pt x="7004" y="6877"/>
                  </a:lnTo>
                  <a:cubicBezTo>
                    <a:pt x="7187" y="6933"/>
                    <a:pt x="7499" y="7006"/>
                    <a:pt x="7736" y="7006"/>
                  </a:cubicBezTo>
                  <a:cubicBezTo>
                    <a:pt x="7992" y="7006"/>
                    <a:pt x="8304" y="6933"/>
                    <a:pt x="8487" y="6877"/>
                  </a:cubicBezTo>
                  <a:close/>
                  <a:moveTo>
                    <a:pt x="2436" y="5034"/>
                  </a:moveTo>
                  <a:cubicBezTo>
                    <a:pt x="2555" y="5034"/>
                    <a:pt x="2668" y="5068"/>
                    <a:pt x="2762" y="5121"/>
                  </a:cubicBezTo>
                  <a:cubicBezTo>
                    <a:pt x="2908" y="5214"/>
                    <a:pt x="3000" y="5341"/>
                    <a:pt x="3037" y="5487"/>
                  </a:cubicBezTo>
                  <a:lnTo>
                    <a:pt x="3951" y="9200"/>
                  </a:lnTo>
                  <a:cubicBezTo>
                    <a:pt x="3988" y="9364"/>
                    <a:pt x="4078" y="9493"/>
                    <a:pt x="4188" y="9620"/>
                  </a:cubicBezTo>
                  <a:lnTo>
                    <a:pt x="3493" y="10590"/>
                  </a:lnTo>
                  <a:lnTo>
                    <a:pt x="3146" y="10352"/>
                  </a:lnTo>
                  <a:cubicBezTo>
                    <a:pt x="3037" y="10261"/>
                    <a:pt x="2944" y="10151"/>
                    <a:pt x="2908" y="10005"/>
                  </a:cubicBezTo>
                  <a:lnTo>
                    <a:pt x="1866" y="5780"/>
                  </a:lnTo>
                  <a:cubicBezTo>
                    <a:pt x="1830" y="5634"/>
                    <a:pt x="1866" y="5470"/>
                    <a:pt x="1939" y="5323"/>
                  </a:cubicBezTo>
                  <a:cubicBezTo>
                    <a:pt x="2030" y="5195"/>
                    <a:pt x="2159" y="5104"/>
                    <a:pt x="2305" y="5048"/>
                  </a:cubicBezTo>
                  <a:cubicBezTo>
                    <a:pt x="2349" y="5039"/>
                    <a:pt x="2393" y="5034"/>
                    <a:pt x="2436" y="5034"/>
                  </a:cubicBezTo>
                  <a:close/>
                  <a:moveTo>
                    <a:pt x="13055" y="5034"/>
                  </a:moveTo>
                  <a:cubicBezTo>
                    <a:pt x="13098" y="5034"/>
                    <a:pt x="13142" y="5039"/>
                    <a:pt x="13186" y="5048"/>
                  </a:cubicBezTo>
                  <a:cubicBezTo>
                    <a:pt x="13332" y="5104"/>
                    <a:pt x="13461" y="5195"/>
                    <a:pt x="13552" y="5323"/>
                  </a:cubicBezTo>
                  <a:cubicBezTo>
                    <a:pt x="13625" y="5470"/>
                    <a:pt x="13661" y="5634"/>
                    <a:pt x="13625" y="5780"/>
                  </a:cubicBezTo>
                  <a:lnTo>
                    <a:pt x="12583" y="10005"/>
                  </a:lnTo>
                  <a:cubicBezTo>
                    <a:pt x="12546" y="10151"/>
                    <a:pt x="12454" y="10261"/>
                    <a:pt x="12345" y="10352"/>
                  </a:cubicBezTo>
                  <a:lnTo>
                    <a:pt x="11998" y="10590"/>
                  </a:lnTo>
                  <a:lnTo>
                    <a:pt x="11303" y="9620"/>
                  </a:lnTo>
                  <a:cubicBezTo>
                    <a:pt x="11413" y="9493"/>
                    <a:pt x="11503" y="9364"/>
                    <a:pt x="11540" y="9200"/>
                  </a:cubicBezTo>
                  <a:lnTo>
                    <a:pt x="12454" y="5487"/>
                  </a:lnTo>
                  <a:cubicBezTo>
                    <a:pt x="12491" y="5341"/>
                    <a:pt x="12583" y="5214"/>
                    <a:pt x="12729" y="5121"/>
                  </a:cubicBezTo>
                  <a:cubicBezTo>
                    <a:pt x="12823" y="5068"/>
                    <a:pt x="12936" y="5034"/>
                    <a:pt x="13055" y="5034"/>
                  </a:cubicBezTo>
                  <a:close/>
                  <a:moveTo>
                    <a:pt x="8194" y="9657"/>
                  </a:moveTo>
                  <a:lnTo>
                    <a:pt x="8194" y="10169"/>
                  </a:lnTo>
                  <a:cubicBezTo>
                    <a:pt x="8194" y="10407"/>
                    <a:pt x="7992" y="10608"/>
                    <a:pt x="7736" y="10608"/>
                  </a:cubicBezTo>
                  <a:cubicBezTo>
                    <a:pt x="7499" y="10608"/>
                    <a:pt x="7297" y="10407"/>
                    <a:pt x="7297" y="10169"/>
                  </a:cubicBezTo>
                  <a:lnTo>
                    <a:pt x="7297" y="9657"/>
                  </a:lnTo>
                  <a:cubicBezTo>
                    <a:pt x="7443" y="9694"/>
                    <a:pt x="7590" y="9713"/>
                    <a:pt x="7736" y="9713"/>
                  </a:cubicBezTo>
                  <a:cubicBezTo>
                    <a:pt x="7901" y="9713"/>
                    <a:pt x="8048" y="9694"/>
                    <a:pt x="8194" y="9657"/>
                  </a:cubicBezTo>
                  <a:close/>
                  <a:moveTo>
                    <a:pt x="220" y="1"/>
                  </a:moveTo>
                  <a:cubicBezTo>
                    <a:pt x="92" y="1"/>
                    <a:pt x="1" y="111"/>
                    <a:pt x="1" y="239"/>
                  </a:cubicBezTo>
                  <a:lnTo>
                    <a:pt x="1" y="3914"/>
                  </a:lnTo>
                  <a:cubicBezTo>
                    <a:pt x="1" y="4024"/>
                    <a:pt x="92" y="4134"/>
                    <a:pt x="220" y="4134"/>
                  </a:cubicBezTo>
                  <a:lnTo>
                    <a:pt x="2250" y="4134"/>
                  </a:lnTo>
                  <a:lnTo>
                    <a:pt x="2250" y="4609"/>
                  </a:lnTo>
                  <a:lnTo>
                    <a:pt x="2195" y="4609"/>
                  </a:lnTo>
                  <a:cubicBezTo>
                    <a:pt x="1920" y="4683"/>
                    <a:pt x="1701" y="4848"/>
                    <a:pt x="1555" y="5085"/>
                  </a:cubicBezTo>
                  <a:cubicBezTo>
                    <a:pt x="1408" y="5341"/>
                    <a:pt x="1354" y="5616"/>
                    <a:pt x="1427" y="5890"/>
                  </a:cubicBezTo>
                  <a:lnTo>
                    <a:pt x="2469" y="10115"/>
                  </a:lnTo>
                  <a:cubicBezTo>
                    <a:pt x="2525" y="10352"/>
                    <a:pt x="2671" y="10571"/>
                    <a:pt x="2890" y="10718"/>
                  </a:cubicBezTo>
                  <a:lnTo>
                    <a:pt x="4646" y="11961"/>
                  </a:lnTo>
                  <a:cubicBezTo>
                    <a:pt x="4920" y="12144"/>
                    <a:pt x="5066" y="12456"/>
                    <a:pt x="5066" y="12785"/>
                  </a:cubicBezTo>
                  <a:lnTo>
                    <a:pt x="5066" y="13516"/>
                  </a:lnTo>
                  <a:cubicBezTo>
                    <a:pt x="5066" y="13644"/>
                    <a:pt x="5176" y="13736"/>
                    <a:pt x="5304" y="13736"/>
                  </a:cubicBezTo>
                  <a:cubicBezTo>
                    <a:pt x="5414" y="13736"/>
                    <a:pt x="5524" y="13644"/>
                    <a:pt x="5524" y="13516"/>
                  </a:cubicBezTo>
                  <a:lnTo>
                    <a:pt x="5524" y="12785"/>
                  </a:lnTo>
                  <a:cubicBezTo>
                    <a:pt x="5524" y="12309"/>
                    <a:pt x="5285" y="11871"/>
                    <a:pt x="4902" y="11595"/>
                  </a:cubicBezTo>
                  <a:lnTo>
                    <a:pt x="3859" y="10864"/>
                  </a:lnTo>
                  <a:lnTo>
                    <a:pt x="4554" y="9876"/>
                  </a:lnTo>
                  <a:lnTo>
                    <a:pt x="5066" y="10242"/>
                  </a:lnTo>
                  <a:cubicBezTo>
                    <a:pt x="5212" y="10334"/>
                    <a:pt x="5378" y="10388"/>
                    <a:pt x="5541" y="10388"/>
                  </a:cubicBezTo>
                  <a:lnTo>
                    <a:pt x="6877" y="10388"/>
                  </a:lnTo>
                  <a:cubicBezTo>
                    <a:pt x="6968" y="10773"/>
                    <a:pt x="7334" y="11066"/>
                    <a:pt x="7755" y="11066"/>
                  </a:cubicBezTo>
                  <a:cubicBezTo>
                    <a:pt x="8157" y="11066"/>
                    <a:pt x="8523" y="10773"/>
                    <a:pt x="8614" y="10388"/>
                  </a:cubicBezTo>
                  <a:lnTo>
                    <a:pt x="9950" y="10388"/>
                  </a:lnTo>
                  <a:cubicBezTo>
                    <a:pt x="10113" y="10388"/>
                    <a:pt x="10279" y="10334"/>
                    <a:pt x="10425" y="10242"/>
                  </a:cubicBezTo>
                  <a:lnTo>
                    <a:pt x="10937" y="9876"/>
                  </a:lnTo>
                  <a:lnTo>
                    <a:pt x="11632" y="10864"/>
                  </a:lnTo>
                  <a:lnTo>
                    <a:pt x="10589" y="11595"/>
                  </a:lnTo>
                  <a:cubicBezTo>
                    <a:pt x="10206" y="11871"/>
                    <a:pt x="9967" y="12309"/>
                    <a:pt x="9967" y="12785"/>
                  </a:cubicBezTo>
                  <a:lnTo>
                    <a:pt x="9967" y="13461"/>
                  </a:lnTo>
                  <a:cubicBezTo>
                    <a:pt x="9967" y="13590"/>
                    <a:pt x="10077" y="13699"/>
                    <a:pt x="10187" y="13699"/>
                  </a:cubicBezTo>
                  <a:cubicBezTo>
                    <a:pt x="10315" y="13699"/>
                    <a:pt x="10425" y="13590"/>
                    <a:pt x="10425" y="13461"/>
                  </a:cubicBezTo>
                  <a:lnTo>
                    <a:pt x="10425" y="12785"/>
                  </a:lnTo>
                  <a:cubicBezTo>
                    <a:pt x="10425" y="12456"/>
                    <a:pt x="10571" y="12144"/>
                    <a:pt x="10845" y="11961"/>
                  </a:cubicBezTo>
                  <a:lnTo>
                    <a:pt x="12601" y="10718"/>
                  </a:lnTo>
                  <a:cubicBezTo>
                    <a:pt x="12820" y="10571"/>
                    <a:pt x="12966" y="10352"/>
                    <a:pt x="13022" y="10115"/>
                  </a:cubicBezTo>
                  <a:lnTo>
                    <a:pt x="14064" y="5890"/>
                  </a:lnTo>
                  <a:cubicBezTo>
                    <a:pt x="14137" y="5616"/>
                    <a:pt x="14083" y="5341"/>
                    <a:pt x="13936" y="5085"/>
                  </a:cubicBezTo>
                  <a:cubicBezTo>
                    <a:pt x="13790" y="4848"/>
                    <a:pt x="13571" y="4683"/>
                    <a:pt x="13296" y="4609"/>
                  </a:cubicBezTo>
                  <a:lnTo>
                    <a:pt x="13241" y="4609"/>
                  </a:lnTo>
                  <a:lnTo>
                    <a:pt x="13241" y="4134"/>
                  </a:lnTo>
                  <a:lnTo>
                    <a:pt x="15271" y="4134"/>
                  </a:lnTo>
                  <a:cubicBezTo>
                    <a:pt x="15399" y="4134"/>
                    <a:pt x="15490" y="4024"/>
                    <a:pt x="15490" y="3914"/>
                  </a:cubicBezTo>
                  <a:lnTo>
                    <a:pt x="15490" y="239"/>
                  </a:lnTo>
                  <a:cubicBezTo>
                    <a:pt x="15490" y="111"/>
                    <a:pt x="15399" y="1"/>
                    <a:pt x="15271" y="1"/>
                  </a:cubicBezTo>
                  <a:lnTo>
                    <a:pt x="10735" y="1"/>
                  </a:lnTo>
                  <a:cubicBezTo>
                    <a:pt x="10626" y="1"/>
                    <a:pt x="10516" y="111"/>
                    <a:pt x="10516" y="239"/>
                  </a:cubicBezTo>
                  <a:lnTo>
                    <a:pt x="10516" y="1756"/>
                  </a:lnTo>
                  <a:cubicBezTo>
                    <a:pt x="10516" y="1885"/>
                    <a:pt x="10626" y="1976"/>
                    <a:pt x="10735" y="1976"/>
                  </a:cubicBezTo>
                  <a:cubicBezTo>
                    <a:pt x="10864" y="1976"/>
                    <a:pt x="10974" y="1885"/>
                    <a:pt x="10974" y="1756"/>
                  </a:cubicBezTo>
                  <a:lnTo>
                    <a:pt x="10974" y="459"/>
                  </a:lnTo>
                  <a:lnTo>
                    <a:pt x="15051" y="459"/>
                  </a:lnTo>
                  <a:lnTo>
                    <a:pt x="15051" y="3677"/>
                  </a:lnTo>
                  <a:lnTo>
                    <a:pt x="10974" y="3677"/>
                  </a:lnTo>
                  <a:lnTo>
                    <a:pt x="10974" y="2817"/>
                  </a:lnTo>
                  <a:cubicBezTo>
                    <a:pt x="10974" y="2690"/>
                    <a:pt x="10864" y="2580"/>
                    <a:pt x="10735" y="2580"/>
                  </a:cubicBezTo>
                  <a:cubicBezTo>
                    <a:pt x="10626" y="2580"/>
                    <a:pt x="10516" y="2690"/>
                    <a:pt x="10516" y="2817"/>
                  </a:cubicBezTo>
                  <a:lnTo>
                    <a:pt x="10516" y="3914"/>
                  </a:lnTo>
                  <a:cubicBezTo>
                    <a:pt x="10516" y="4024"/>
                    <a:pt x="10626" y="4134"/>
                    <a:pt x="10735" y="4134"/>
                  </a:cubicBezTo>
                  <a:lnTo>
                    <a:pt x="12784" y="4134"/>
                  </a:lnTo>
                  <a:lnTo>
                    <a:pt x="12784" y="4609"/>
                  </a:lnTo>
                  <a:cubicBezTo>
                    <a:pt x="12674" y="4646"/>
                    <a:pt x="12583" y="4683"/>
                    <a:pt x="12491" y="4738"/>
                  </a:cubicBezTo>
                  <a:cubicBezTo>
                    <a:pt x="12254" y="4884"/>
                    <a:pt x="12089" y="5121"/>
                    <a:pt x="12015" y="5378"/>
                  </a:cubicBezTo>
                  <a:lnTo>
                    <a:pt x="11101" y="9091"/>
                  </a:lnTo>
                  <a:cubicBezTo>
                    <a:pt x="11083" y="9181"/>
                    <a:pt x="11028" y="9255"/>
                    <a:pt x="10955" y="9310"/>
                  </a:cubicBezTo>
                  <a:lnTo>
                    <a:pt x="10169" y="9876"/>
                  </a:lnTo>
                  <a:cubicBezTo>
                    <a:pt x="10096" y="9913"/>
                    <a:pt x="10023" y="9932"/>
                    <a:pt x="9950" y="9932"/>
                  </a:cubicBezTo>
                  <a:lnTo>
                    <a:pt x="8650" y="9932"/>
                  </a:lnTo>
                  <a:lnTo>
                    <a:pt x="8650" y="9474"/>
                  </a:lnTo>
                  <a:cubicBezTo>
                    <a:pt x="9162" y="9164"/>
                    <a:pt x="9511" y="8596"/>
                    <a:pt x="9511" y="7957"/>
                  </a:cubicBezTo>
                  <a:lnTo>
                    <a:pt x="9511" y="7828"/>
                  </a:lnTo>
                  <a:lnTo>
                    <a:pt x="9767" y="7828"/>
                  </a:lnTo>
                  <a:cubicBezTo>
                    <a:pt x="10169" y="7828"/>
                    <a:pt x="10479" y="7499"/>
                    <a:pt x="10479" y="7116"/>
                  </a:cubicBezTo>
                  <a:cubicBezTo>
                    <a:pt x="10479" y="6786"/>
                    <a:pt x="10279" y="6530"/>
                    <a:pt x="9986" y="6421"/>
                  </a:cubicBezTo>
                  <a:lnTo>
                    <a:pt x="9986" y="6072"/>
                  </a:lnTo>
                  <a:cubicBezTo>
                    <a:pt x="9986" y="4829"/>
                    <a:pt x="8980" y="3824"/>
                    <a:pt x="7755" y="3824"/>
                  </a:cubicBezTo>
                  <a:cubicBezTo>
                    <a:pt x="6511" y="3824"/>
                    <a:pt x="5505" y="4829"/>
                    <a:pt x="5505" y="6072"/>
                  </a:cubicBezTo>
                  <a:lnTo>
                    <a:pt x="5505" y="6421"/>
                  </a:lnTo>
                  <a:cubicBezTo>
                    <a:pt x="5212" y="6530"/>
                    <a:pt x="5012" y="6786"/>
                    <a:pt x="5012" y="7116"/>
                  </a:cubicBezTo>
                  <a:cubicBezTo>
                    <a:pt x="5012" y="7499"/>
                    <a:pt x="5322" y="7828"/>
                    <a:pt x="5724" y="7828"/>
                  </a:cubicBezTo>
                  <a:lnTo>
                    <a:pt x="5980" y="7828"/>
                  </a:lnTo>
                  <a:lnTo>
                    <a:pt x="5980" y="7957"/>
                  </a:lnTo>
                  <a:cubicBezTo>
                    <a:pt x="5980" y="8596"/>
                    <a:pt x="6329" y="9164"/>
                    <a:pt x="6841" y="9474"/>
                  </a:cubicBezTo>
                  <a:lnTo>
                    <a:pt x="6841" y="9932"/>
                  </a:lnTo>
                  <a:lnTo>
                    <a:pt x="5541" y="9932"/>
                  </a:lnTo>
                  <a:cubicBezTo>
                    <a:pt x="5468" y="9932"/>
                    <a:pt x="5395" y="9913"/>
                    <a:pt x="5322" y="9876"/>
                  </a:cubicBezTo>
                  <a:lnTo>
                    <a:pt x="4536" y="9310"/>
                  </a:lnTo>
                  <a:cubicBezTo>
                    <a:pt x="4463" y="9255"/>
                    <a:pt x="4408" y="9181"/>
                    <a:pt x="4390" y="9091"/>
                  </a:cubicBezTo>
                  <a:lnTo>
                    <a:pt x="3476" y="5378"/>
                  </a:lnTo>
                  <a:cubicBezTo>
                    <a:pt x="3402" y="5121"/>
                    <a:pt x="3237" y="4884"/>
                    <a:pt x="3000" y="4738"/>
                  </a:cubicBezTo>
                  <a:cubicBezTo>
                    <a:pt x="2908" y="4683"/>
                    <a:pt x="2817" y="4646"/>
                    <a:pt x="2707" y="4609"/>
                  </a:cubicBezTo>
                  <a:lnTo>
                    <a:pt x="2707" y="4134"/>
                  </a:lnTo>
                  <a:lnTo>
                    <a:pt x="4756" y="4134"/>
                  </a:lnTo>
                  <a:cubicBezTo>
                    <a:pt x="4865" y="4134"/>
                    <a:pt x="4975" y="4024"/>
                    <a:pt x="4975" y="3914"/>
                  </a:cubicBezTo>
                  <a:lnTo>
                    <a:pt x="4975" y="239"/>
                  </a:lnTo>
                  <a:cubicBezTo>
                    <a:pt x="4975" y="111"/>
                    <a:pt x="4865" y="1"/>
                    <a:pt x="4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7"/>
            <p:cNvSpPr/>
            <p:nvPr/>
          </p:nvSpPr>
          <p:spPr>
            <a:xfrm>
              <a:off x="3630131" y="3348889"/>
              <a:ext cx="58785" cy="49125"/>
            </a:xfrm>
            <a:custGeom>
              <a:avLst/>
              <a:gdLst/>
              <a:ahLst/>
              <a:cxnLst/>
              <a:rect l="l" t="t" r="r" b="b"/>
              <a:pathLst>
                <a:path w="2562" h="2141" extrusionOk="0">
                  <a:moveTo>
                    <a:pt x="1766" y="449"/>
                  </a:moveTo>
                  <a:cubicBezTo>
                    <a:pt x="1835" y="449"/>
                    <a:pt x="1903" y="476"/>
                    <a:pt x="1958" y="531"/>
                  </a:cubicBezTo>
                  <a:cubicBezTo>
                    <a:pt x="2068" y="641"/>
                    <a:pt x="2068" y="806"/>
                    <a:pt x="1958" y="916"/>
                  </a:cubicBezTo>
                  <a:lnTo>
                    <a:pt x="1281" y="1592"/>
                  </a:lnTo>
                  <a:lnTo>
                    <a:pt x="605" y="916"/>
                  </a:lnTo>
                  <a:cubicBezTo>
                    <a:pt x="513" y="806"/>
                    <a:pt x="513" y="641"/>
                    <a:pt x="605" y="531"/>
                  </a:cubicBezTo>
                  <a:cubicBezTo>
                    <a:pt x="659" y="477"/>
                    <a:pt x="732" y="458"/>
                    <a:pt x="805" y="458"/>
                  </a:cubicBezTo>
                  <a:cubicBezTo>
                    <a:pt x="879" y="458"/>
                    <a:pt x="952" y="477"/>
                    <a:pt x="988" y="531"/>
                  </a:cubicBezTo>
                  <a:lnTo>
                    <a:pt x="1117" y="660"/>
                  </a:lnTo>
                  <a:cubicBezTo>
                    <a:pt x="1162" y="705"/>
                    <a:pt x="1222" y="728"/>
                    <a:pt x="1281" y="728"/>
                  </a:cubicBezTo>
                  <a:cubicBezTo>
                    <a:pt x="1341" y="728"/>
                    <a:pt x="1400" y="705"/>
                    <a:pt x="1446" y="660"/>
                  </a:cubicBezTo>
                  <a:lnTo>
                    <a:pt x="1574" y="531"/>
                  </a:lnTo>
                  <a:cubicBezTo>
                    <a:pt x="1628" y="476"/>
                    <a:pt x="1697" y="449"/>
                    <a:pt x="1766" y="449"/>
                  </a:cubicBezTo>
                  <a:close/>
                  <a:moveTo>
                    <a:pt x="806" y="1"/>
                  </a:moveTo>
                  <a:cubicBezTo>
                    <a:pt x="622" y="1"/>
                    <a:pt x="436" y="69"/>
                    <a:pt x="293" y="202"/>
                  </a:cubicBezTo>
                  <a:cubicBezTo>
                    <a:pt x="1" y="494"/>
                    <a:pt x="1" y="952"/>
                    <a:pt x="293" y="1226"/>
                  </a:cubicBezTo>
                  <a:lnTo>
                    <a:pt x="1117" y="2067"/>
                  </a:lnTo>
                  <a:cubicBezTo>
                    <a:pt x="1171" y="2104"/>
                    <a:pt x="1227" y="2140"/>
                    <a:pt x="1281" y="2140"/>
                  </a:cubicBezTo>
                  <a:cubicBezTo>
                    <a:pt x="1337" y="2140"/>
                    <a:pt x="1410" y="2104"/>
                    <a:pt x="1446" y="2067"/>
                  </a:cubicBezTo>
                  <a:lnTo>
                    <a:pt x="2288" y="1226"/>
                  </a:lnTo>
                  <a:cubicBezTo>
                    <a:pt x="2561" y="952"/>
                    <a:pt x="2561" y="494"/>
                    <a:pt x="2288" y="202"/>
                  </a:cubicBezTo>
                  <a:cubicBezTo>
                    <a:pt x="2145" y="69"/>
                    <a:pt x="1959" y="1"/>
                    <a:pt x="1772" y="1"/>
                  </a:cubicBezTo>
                  <a:cubicBezTo>
                    <a:pt x="1598" y="1"/>
                    <a:pt x="1422" y="61"/>
                    <a:pt x="1281" y="184"/>
                  </a:cubicBezTo>
                  <a:cubicBezTo>
                    <a:pt x="1149" y="61"/>
                    <a:pt x="978" y="1"/>
                    <a:pt x="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7"/>
            <p:cNvSpPr/>
            <p:nvPr/>
          </p:nvSpPr>
          <p:spPr>
            <a:xfrm>
              <a:off x="3388865" y="3348889"/>
              <a:ext cx="58785" cy="49125"/>
            </a:xfrm>
            <a:custGeom>
              <a:avLst/>
              <a:gdLst/>
              <a:ahLst/>
              <a:cxnLst/>
              <a:rect l="l" t="t" r="r" b="b"/>
              <a:pathLst>
                <a:path w="2562" h="2141" extrusionOk="0">
                  <a:moveTo>
                    <a:pt x="1758" y="449"/>
                  </a:moveTo>
                  <a:cubicBezTo>
                    <a:pt x="1829" y="449"/>
                    <a:pt x="1902" y="476"/>
                    <a:pt x="1957" y="531"/>
                  </a:cubicBezTo>
                  <a:cubicBezTo>
                    <a:pt x="2049" y="641"/>
                    <a:pt x="2049" y="806"/>
                    <a:pt x="1957" y="916"/>
                  </a:cubicBezTo>
                  <a:lnTo>
                    <a:pt x="1281" y="1592"/>
                  </a:lnTo>
                  <a:lnTo>
                    <a:pt x="604" y="916"/>
                  </a:lnTo>
                  <a:cubicBezTo>
                    <a:pt x="494" y="806"/>
                    <a:pt x="494" y="641"/>
                    <a:pt x="604" y="531"/>
                  </a:cubicBezTo>
                  <a:cubicBezTo>
                    <a:pt x="659" y="477"/>
                    <a:pt x="732" y="458"/>
                    <a:pt x="787" y="458"/>
                  </a:cubicBezTo>
                  <a:cubicBezTo>
                    <a:pt x="860" y="458"/>
                    <a:pt x="933" y="477"/>
                    <a:pt x="988" y="531"/>
                  </a:cubicBezTo>
                  <a:lnTo>
                    <a:pt x="1116" y="660"/>
                  </a:lnTo>
                  <a:cubicBezTo>
                    <a:pt x="1162" y="705"/>
                    <a:pt x="1221" y="728"/>
                    <a:pt x="1281" y="728"/>
                  </a:cubicBezTo>
                  <a:cubicBezTo>
                    <a:pt x="1340" y="728"/>
                    <a:pt x="1400" y="705"/>
                    <a:pt x="1445" y="660"/>
                  </a:cubicBezTo>
                  <a:lnTo>
                    <a:pt x="1574" y="531"/>
                  </a:lnTo>
                  <a:cubicBezTo>
                    <a:pt x="1619" y="476"/>
                    <a:pt x="1687" y="449"/>
                    <a:pt x="1758" y="449"/>
                  </a:cubicBezTo>
                  <a:close/>
                  <a:moveTo>
                    <a:pt x="790" y="1"/>
                  </a:moveTo>
                  <a:cubicBezTo>
                    <a:pt x="603" y="1"/>
                    <a:pt x="417" y="69"/>
                    <a:pt x="274" y="202"/>
                  </a:cubicBezTo>
                  <a:cubicBezTo>
                    <a:pt x="1" y="494"/>
                    <a:pt x="1" y="952"/>
                    <a:pt x="274" y="1226"/>
                  </a:cubicBezTo>
                  <a:lnTo>
                    <a:pt x="1116" y="2067"/>
                  </a:lnTo>
                  <a:cubicBezTo>
                    <a:pt x="1152" y="2104"/>
                    <a:pt x="1225" y="2140"/>
                    <a:pt x="1281" y="2140"/>
                  </a:cubicBezTo>
                  <a:cubicBezTo>
                    <a:pt x="1335" y="2140"/>
                    <a:pt x="1391" y="2104"/>
                    <a:pt x="1445" y="2067"/>
                  </a:cubicBezTo>
                  <a:lnTo>
                    <a:pt x="2269" y="1226"/>
                  </a:lnTo>
                  <a:cubicBezTo>
                    <a:pt x="2561" y="952"/>
                    <a:pt x="2561" y="494"/>
                    <a:pt x="2269" y="202"/>
                  </a:cubicBezTo>
                  <a:cubicBezTo>
                    <a:pt x="2126" y="69"/>
                    <a:pt x="1940" y="1"/>
                    <a:pt x="1756" y="1"/>
                  </a:cubicBezTo>
                  <a:cubicBezTo>
                    <a:pt x="1584" y="1"/>
                    <a:pt x="1413" y="61"/>
                    <a:pt x="1281" y="184"/>
                  </a:cubicBezTo>
                  <a:cubicBezTo>
                    <a:pt x="1140" y="61"/>
                    <a:pt x="964" y="1"/>
                    <a:pt x="7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5" name="Google Shape;1225;p47"/>
          <p:cNvSpPr/>
          <p:nvPr/>
        </p:nvSpPr>
        <p:spPr>
          <a:xfrm flipH="1">
            <a:off x="8597975" y="3500163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47"/>
          <p:cNvSpPr/>
          <p:nvPr/>
        </p:nvSpPr>
        <p:spPr>
          <a:xfrm rot="5400000" flipH="1">
            <a:off x="174500" y="4285025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47"/>
          <p:cNvSpPr/>
          <p:nvPr/>
        </p:nvSpPr>
        <p:spPr>
          <a:xfrm rot="1817197" flipH="1">
            <a:off x="360967" y="1039099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47"/>
          <p:cNvSpPr/>
          <p:nvPr/>
        </p:nvSpPr>
        <p:spPr>
          <a:xfrm rot="-1147067" flipH="1">
            <a:off x="8150107" y="564216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" name="Google Shape;1229;p47"/>
          <p:cNvGrpSpPr/>
          <p:nvPr/>
        </p:nvGrpSpPr>
        <p:grpSpPr>
          <a:xfrm rot="-1595748" flipH="1">
            <a:off x="1969759" y="455567"/>
            <a:ext cx="128752" cy="345605"/>
            <a:chOff x="3223450" y="280100"/>
            <a:chExt cx="128750" cy="345600"/>
          </a:xfrm>
        </p:grpSpPr>
        <p:cxnSp>
          <p:nvCxnSpPr>
            <p:cNvPr id="1230" name="Google Shape;1230;p47"/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1231" name="Google Shape;1231;p47"/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grpSp>
        <p:nvGrpSpPr>
          <p:cNvPr id="46" name="Google Shape;1372;p52">
            <a:extLst>
              <a:ext uri="{FF2B5EF4-FFF2-40B4-BE49-F238E27FC236}">
                <a16:creationId xmlns:a16="http://schemas.microsoft.com/office/drawing/2014/main" id="{9D74C15E-1ADB-4A93-B78D-35D1E1CCDC73}"/>
              </a:ext>
            </a:extLst>
          </p:cNvPr>
          <p:cNvGrpSpPr/>
          <p:nvPr/>
        </p:nvGrpSpPr>
        <p:grpSpPr>
          <a:xfrm>
            <a:off x="1733093" y="1906758"/>
            <a:ext cx="457200" cy="365760"/>
            <a:chOff x="1996126" y="1301828"/>
            <a:chExt cx="330683" cy="355602"/>
          </a:xfrm>
        </p:grpSpPr>
        <p:sp>
          <p:nvSpPr>
            <p:cNvPr id="47" name="Google Shape;1373;p52">
              <a:extLst>
                <a:ext uri="{FF2B5EF4-FFF2-40B4-BE49-F238E27FC236}">
                  <a16:creationId xmlns:a16="http://schemas.microsoft.com/office/drawing/2014/main" id="{3030EA6F-5E1E-454A-83BA-C452EF200F72}"/>
                </a:ext>
              </a:extLst>
            </p:cNvPr>
            <p:cNvSpPr/>
            <p:nvPr/>
          </p:nvSpPr>
          <p:spPr>
            <a:xfrm>
              <a:off x="2002849" y="1301828"/>
              <a:ext cx="308014" cy="355602"/>
            </a:xfrm>
            <a:custGeom>
              <a:avLst/>
              <a:gdLst/>
              <a:ahLst/>
              <a:cxnLst/>
              <a:rect l="l" t="t" r="r" b="b"/>
              <a:pathLst>
                <a:path w="13424" h="15498" extrusionOk="0">
                  <a:moveTo>
                    <a:pt x="3365" y="484"/>
                  </a:moveTo>
                  <a:lnTo>
                    <a:pt x="6548" y="1050"/>
                  </a:lnTo>
                  <a:lnTo>
                    <a:pt x="5981" y="4214"/>
                  </a:lnTo>
                  <a:lnTo>
                    <a:pt x="2707" y="4214"/>
                  </a:lnTo>
                  <a:lnTo>
                    <a:pt x="3365" y="484"/>
                  </a:lnTo>
                  <a:close/>
                  <a:moveTo>
                    <a:pt x="10809" y="5658"/>
                  </a:moveTo>
                  <a:lnTo>
                    <a:pt x="11339" y="8658"/>
                  </a:lnTo>
                  <a:cubicBezTo>
                    <a:pt x="11412" y="9096"/>
                    <a:pt x="11302" y="9518"/>
                    <a:pt x="11065" y="9865"/>
                  </a:cubicBezTo>
                  <a:cubicBezTo>
                    <a:pt x="10809" y="10213"/>
                    <a:pt x="10444" y="10450"/>
                    <a:pt x="10022" y="10523"/>
                  </a:cubicBezTo>
                  <a:cubicBezTo>
                    <a:pt x="9928" y="10539"/>
                    <a:pt x="9833" y="10548"/>
                    <a:pt x="9738" y="10548"/>
                  </a:cubicBezTo>
                  <a:cubicBezTo>
                    <a:pt x="9415" y="10548"/>
                    <a:pt x="9098" y="10452"/>
                    <a:pt x="8815" y="10267"/>
                  </a:cubicBezTo>
                  <a:cubicBezTo>
                    <a:pt x="8469" y="10011"/>
                    <a:pt x="8230" y="9645"/>
                    <a:pt x="8157" y="9225"/>
                  </a:cubicBezTo>
                  <a:lnTo>
                    <a:pt x="7535" y="5658"/>
                  </a:lnTo>
                  <a:close/>
                  <a:moveTo>
                    <a:pt x="2836" y="12846"/>
                  </a:moveTo>
                  <a:lnTo>
                    <a:pt x="4189" y="13907"/>
                  </a:lnTo>
                  <a:lnTo>
                    <a:pt x="1190" y="13376"/>
                  </a:lnTo>
                  <a:lnTo>
                    <a:pt x="2836" y="12846"/>
                  </a:lnTo>
                  <a:close/>
                  <a:moveTo>
                    <a:pt x="10608" y="13834"/>
                  </a:moveTo>
                  <a:lnTo>
                    <a:pt x="12253" y="14363"/>
                  </a:lnTo>
                  <a:lnTo>
                    <a:pt x="9254" y="14895"/>
                  </a:lnTo>
                  <a:lnTo>
                    <a:pt x="10608" y="13834"/>
                  </a:lnTo>
                  <a:close/>
                  <a:moveTo>
                    <a:pt x="3175" y="1"/>
                  </a:moveTo>
                  <a:cubicBezTo>
                    <a:pt x="3135" y="1"/>
                    <a:pt x="3095" y="18"/>
                    <a:pt x="3055" y="45"/>
                  </a:cubicBezTo>
                  <a:cubicBezTo>
                    <a:pt x="3000" y="81"/>
                    <a:pt x="2982" y="118"/>
                    <a:pt x="2963" y="191"/>
                  </a:cubicBezTo>
                  <a:lnTo>
                    <a:pt x="2031" y="5439"/>
                  </a:lnTo>
                  <a:cubicBezTo>
                    <a:pt x="2012" y="5549"/>
                    <a:pt x="2104" y="5677"/>
                    <a:pt x="2232" y="5695"/>
                  </a:cubicBezTo>
                  <a:cubicBezTo>
                    <a:pt x="2243" y="5697"/>
                    <a:pt x="2255" y="5698"/>
                    <a:pt x="2267" y="5698"/>
                  </a:cubicBezTo>
                  <a:cubicBezTo>
                    <a:pt x="2367" y="5698"/>
                    <a:pt x="2472" y="5627"/>
                    <a:pt x="2488" y="5512"/>
                  </a:cubicBezTo>
                  <a:lnTo>
                    <a:pt x="2634" y="4671"/>
                  </a:lnTo>
                  <a:lnTo>
                    <a:pt x="5908" y="4671"/>
                  </a:lnTo>
                  <a:lnTo>
                    <a:pt x="5267" y="8238"/>
                  </a:lnTo>
                  <a:cubicBezTo>
                    <a:pt x="5138" y="9015"/>
                    <a:pt x="4463" y="9563"/>
                    <a:pt x="3700" y="9563"/>
                  </a:cubicBezTo>
                  <a:cubicBezTo>
                    <a:pt x="3602" y="9563"/>
                    <a:pt x="3502" y="9554"/>
                    <a:pt x="3402" y="9535"/>
                  </a:cubicBezTo>
                  <a:cubicBezTo>
                    <a:pt x="2982" y="9462"/>
                    <a:pt x="2616" y="9225"/>
                    <a:pt x="2378" y="8877"/>
                  </a:cubicBezTo>
                  <a:cubicBezTo>
                    <a:pt x="2122" y="8530"/>
                    <a:pt x="2031" y="8091"/>
                    <a:pt x="2104" y="7670"/>
                  </a:cubicBezTo>
                  <a:lnTo>
                    <a:pt x="2305" y="6555"/>
                  </a:lnTo>
                  <a:cubicBezTo>
                    <a:pt x="2324" y="6426"/>
                    <a:pt x="2251" y="6317"/>
                    <a:pt x="2122" y="6299"/>
                  </a:cubicBezTo>
                  <a:cubicBezTo>
                    <a:pt x="2108" y="6297"/>
                    <a:pt x="2095" y="6296"/>
                    <a:pt x="2082" y="6296"/>
                  </a:cubicBezTo>
                  <a:cubicBezTo>
                    <a:pt x="1972" y="6296"/>
                    <a:pt x="1881" y="6367"/>
                    <a:pt x="1848" y="6482"/>
                  </a:cubicBezTo>
                  <a:lnTo>
                    <a:pt x="1665" y="7597"/>
                  </a:lnTo>
                  <a:cubicBezTo>
                    <a:pt x="1556" y="8145"/>
                    <a:pt x="1683" y="8694"/>
                    <a:pt x="1995" y="9133"/>
                  </a:cubicBezTo>
                  <a:cubicBezTo>
                    <a:pt x="2268" y="9518"/>
                    <a:pt x="2653" y="9810"/>
                    <a:pt x="3109" y="9938"/>
                  </a:cubicBezTo>
                  <a:lnTo>
                    <a:pt x="2670" y="12425"/>
                  </a:lnTo>
                  <a:lnTo>
                    <a:pt x="166" y="13212"/>
                  </a:lnTo>
                  <a:cubicBezTo>
                    <a:pt x="74" y="13249"/>
                    <a:pt x="0" y="13339"/>
                    <a:pt x="19" y="13449"/>
                  </a:cubicBezTo>
                  <a:cubicBezTo>
                    <a:pt x="19" y="13559"/>
                    <a:pt x="93" y="13632"/>
                    <a:pt x="202" y="13651"/>
                  </a:cubicBezTo>
                  <a:lnTo>
                    <a:pt x="5011" y="14510"/>
                  </a:lnTo>
                  <a:lnTo>
                    <a:pt x="5067" y="14510"/>
                  </a:lnTo>
                  <a:cubicBezTo>
                    <a:pt x="5140" y="14510"/>
                    <a:pt x="5231" y="14456"/>
                    <a:pt x="5267" y="14382"/>
                  </a:cubicBezTo>
                  <a:cubicBezTo>
                    <a:pt x="5304" y="14273"/>
                    <a:pt x="5286" y="14163"/>
                    <a:pt x="5194" y="14107"/>
                  </a:cubicBezTo>
                  <a:lnTo>
                    <a:pt x="3109" y="12498"/>
                  </a:lnTo>
                  <a:lnTo>
                    <a:pt x="3548" y="10011"/>
                  </a:lnTo>
                  <a:lnTo>
                    <a:pt x="3695" y="10011"/>
                  </a:lnTo>
                  <a:cubicBezTo>
                    <a:pt x="4665" y="10011"/>
                    <a:pt x="5542" y="9316"/>
                    <a:pt x="5725" y="8311"/>
                  </a:cubicBezTo>
                  <a:lnTo>
                    <a:pt x="6640" y="3154"/>
                  </a:lnTo>
                  <a:lnTo>
                    <a:pt x="7718" y="9298"/>
                  </a:lnTo>
                  <a:cubicBezTo>
                    <a:pt x="7883" y="10303"/>
                    <a:pt x="8761" y="11017"/>
                    <a:pt x="9749" y="11017"/>
                  </a:cubicBezTo>
                  <a:cubicBezTo>
                    <a:pt x="9785" y="11017"/>
                    <a:pt x="9839" y="10998"/>
                    <a:pt x="9876" y="10998"/>
                  </a:cubicBezTo>
                  <a:lnTo>
                    <a:pt x="10315" y="13486"/>
                  </a:lnTo>
                  <a:lnTo>
                    <a:pt x="8230" y="15095"/>
                  </a:lnTo>
                  <a:cubicBezTo>
                    <a:pt x="8157" y="15168"/>
                    <a:pt x="8120" y="15278"/>
                    <a:pt x="8176" y="15370"/>
                  </a:cubicBezTo>
                  <a:cubicBezTo>
                    <a:pt x="8212" y="15443"/>
                    <a:pt x="8286" y="15497"/>
                    <a:pt x="8376" y="15497"/>
                  </a:cubicBezTo>
                  <a:lnTo>
                    <a:pt x="8413" y="15497"/>
                  </a:lnTo>
                  <a:lnTo>
                    <a:pt x="13241" y="14656"/>
                  </a:lnTo>
                  <a:cubicBezTo>
                    <a:pt x="13333" y="14639"/>
                    <a:pt x="13424" y="14546"/>
                    <a:pt x="13424" y="14437"/>
                  </a:cubicBezTo>
                  <a:cubicBezTo>
                    <a:pt x="13424" y="14346"/>
                    <a:pt x="13370" y="14236"/>
                    <a:pt x="13260" y="14217"/>
                  </a:cubicBezTo>
                  <a:lnTo>
                    <a:pt x="10773" y="13412"/>
                  </a:lnTo>
                  <a:lnTo>
                    <a:pt x="10334" y="10925"/>
                  </a:lnTo>
                  <a:cubicBezTo>
                    <a:pt x="10773" y="10798"/>
                    <a:pt x="11156" y="10523"/>
                    <a:pt x="11431" y="10121"/>
                  </a:cubicBezTo>
                  <a:cubicBezTo>
                    <a:pt x="11760" y="9682"/>
                    <a:pt x="11870" y="9133"/>
                    <a:pt x="11778" y="8584"/>
                  </a:cubicBezTo>
                  <a:lnTo>
                    <a:pt x="10937" y="3849"/>
                  </a:lnTo>
                  <a:cubicBezTo>
                    <a:pt x="10921" y="3733"/>
                    <a:pt x="10832" y="3663"/>
                    <a:pt x="10721" y="3663"/>
                  </a:cubicBezTo>
                  <a:cubicBezTo>
                    <a:pt x="10708" y="3663"/>
                    <a:pt x="10694" y="3664"/>
                    <a:pt x="10681" y="3666"/>
                  </a:cubicBezTo>
                  <a:cubicBezTo>
                    <a:pt x="10553" y="3683"/>
                    <a:pt x="10480" y="3812"/>
                    <a:pt x="10498" y="3922"/>
                  </a:cubicBezTo>
                  <a:lnTo>
                    <a:pt x="10717" y="5202"/>
                  </a:lnTo>
                  <a:lnTo>
                    <a:pt x="7462" y="5202"/>
                  </a:lnTo>
                  <a:lnTo>
                    <a:pt x="6896" y="2037"/>
                  </a:lnTo>
                  <a:lnTo>
                    <a:pt x="10059" y="1471"/>
                  </a:lnTo>
                  <a:lnTo>
                    <a:pt x="10315" y="2879"/>
                  </a:lnTo>
                  <a:cubicBezTo>
                    <a:pt x="10332" y="2994"/>
                    <a:pt x="10422" y="3064"/>
                    <a:pt x="10531" y="3064"/>
                  </a:cubicBezTo>
                  <a:cubicBezTo>
                    <a:pt x="10544" y="3064"/>
                    <a:pt x="10558" y="3063"/>
                    <a:pt x="10571" y="3061"/>
                  </a:cubicBezTo>
                  <a:cubicBezTo>
                    <a:pt x="10700" y="3044"/>
                    <a:pt x="10773" y="2915"/>
                    <a:pt x="10754" y="2805"/>
                  </a:cubicBezTo>
                  <a:lnTo>
                    <a:pt x="10480" y="1178"/>
                  </a:lnTo>
                  <a:cubicBezTo>
                    <a:pt x="10461" y="1123"/>
                    <a:pt x="10425" y="1069"/>
                    <a:pt x="10370" y="1032"/>
                  </a:cubicBezTo>
                  <a:cubicBezTo>
                    <a:pt x="10344" y="1005"/>
                    <a:pt x="10298" y="988"/>
                    <a:pt x="10253" y="988"/>
                  </a:cubicBezTo>
                  <a:cubicBezTo>
                    <a:pt x="10236" y="988"/>
                    <a:pt x="10220" y="990"/>
                    <a:pt x="10205" y="996"/>
                  </a:cubicBezTo>
                  <a:lnTo>
                    <a:pt x="6913" y="1581"/>
                  </a:lnTo>
                  <a:lnTo>
                    <a:pt x="7023" y="903"/>
                  </a:lnTo>
                  <a:cubicBezTo>
                    <a:pt x="7042" y="776"/>
                    <a:pt x="6969" y="666"/>
                    <a:pt x="6840" y="630"/>
                  </a:cubicBezTo>
                  <a:lnTo>
                    <a:pt x="3219" y="8"/>
                  </a:lnTo>
                  <a:cubicBezTo>
                    <a:pt x="3205" y="3"/>
                    <a:pt x="3190" y="1"/>
                    <a:pt x="3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74;p52">
              <a:extLst>
                <a:ext uri="{FF2B5EF4-FFF2-40B4-BE49-F238E27FC236}">
                  <a16:creationId xmlns:a16="http://schemas.microsoft.com/office/drawing/2014/main" id="{191B6FE2-6DC4-49EE-8CE1-BA99E09A80A0}"/>
                </a:ext>
              </a:extLst>
            </p:cNvPr>
            <p:cNvSpPr/>
            <p:nvPr/>
          </p:nvSpPr>
          <p:spPr>
            <a:xfrm>
              <a:off x="2195472" y="1447597"/>
              <a:ext cx="13859" cy="10532"/>
            </a:xfrm>
            <a:custGeom>
              <a:avLst/>
              <a:gdLst/>
              <a:ahLst/>
              <a:cxnLst/>
              <a:rect l="l" t="t" r="r" b="b"/>
              <a:pathLst>
                <a:path w="604" h="459" extrusionOk="0">
                  <a:moveTo>
                    <a:pt x="220" y="0"/>
                  </a:moveTo>
                  <a:cubicBezTo>
                    <a:pt x="91" y="0"/>
                    <a:pt x="0" y="110"/>
                    <a:pt x="0" y="239"/>
                  </a:cubicBezTo>
                  <a:cubicBezTo>
                    <a:pt x="0" y="366"/>
                    <a:pt x="91" y="458"/>
                    <a:pt x="220" y="458"/>
                  </a:cubicBezTo>
                  <a:lnTo>
                    <a:pt x="384" y="458"/>
                  </a:lnTo>
                  <a:cubicBezTo>
                    <a:pt x="512" y="458"/>
                    <a:pt x="603" y="366"/>
                    <a:pt x="603" y="239"/>
                  </a:cubicBezTo>
                  <a:cubicBezTo>
                    <a:pt x="603" y="110"/>
                    <a:pt x="512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75;p52">
              <a:extLst>
                <a:ext uri="{FF2B5EF4-FFF2-40B4-BE49-F238E27FC236}">
                  <a16:creationId xmlns:a16="http://schemas.microsoft.com/office/drawing/2014/main" id="{943C18CE-2CBA-46A5-8FB4-F4542FFA13AB}"/>
                </a:ext>
              </a:extLst>
            </p:cNvPr>
            <p:cNvSpPr/>
            <p:nvPr/>
          </p:nvSpPr>
          <p:spPr>
            <a:xfrm>
              <a:off x="2224406" y="1466045"/>
              <a:ext cx="14295" cy="10532"/>
            </a:xfrm>
            <a:custGeom>
              <a:avLst/>
              <a:gdLst/>
              <a:ahLst/>
              <a:cxnLst/>
              <a:rect l="l" t="t" r="r" b="b"/>
              <a:pathLst>
                <a:path w="623" h="459" extrusionOk="0">
                  <a:moveTo>
                    <a:pt x="239" y="1"/>
                  </a:moveTo>
                  <a:cubicBezTo>
                    <a:pt x="110" y="1"/>
                    <a:pt x="1" y="93"/>
                    <a:pt x="1" y="220"/>
                  </a:cubicBezTo>
                  <a:cubicBezTo>
                    <a:pt x="1" y="349"/>
                    <a:pt x="110" y="459"/>
                    <a:pt x="239" y="459"/>
                  </a:cubicBezTo>
                  <a:lnTo>
                    <a:pt x="385" y="459"/>
                  </a:lnTo>
                  <a:cubicBezTo>
                    <a:pt x="513" y="459"/>
                    <a:pt x="622" y="349"/>
                    <a:pt x="622" y="220"/>
                  </a:cubicBezTo>
                  <a:cubicBezTo>
                    <a:pt x="622" y="93"/>
                    <a:pt x="513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76;p52">
              <a:extLst>
                <a:ext uri="{FF2B5EF4-FFF2-40B4-BE49-F238E27FC236}">
                  <a16:creationId xmlns:a16="http://schemas.microsoft.com/office/drawing/2014/main" id="{EDAACA59-3F3C-4A8C-90DF-9426CC05263B}"/>
                </a:ext>
              </a:extLst>
            </p:cNvPr>
            <p:cNvSpPr/>
            <p:nvPr/>
          </p:nvSpPr>
          <p:spPr>
            <a:xfrm>
              <a:off x="2205109" y="1488302"/>
              <a:ext cx="14295" cy="10509"/>
            </a:xfrm>
            <a:custGeom>
              <a:avLst/>
              <a:gdLst/>
              <a:ahLst/>
              <a:cxnLst/>
              <a:rect l="l" t="t" r="r" b="b"/>
              <a:pathLst>
                <a:path w="623" h="458" extrusionOk="0">
                  <a:moveTo>
                    <a:pt x="239" y="1"/>
                  </a:moveTo>
                  <a:cubicBezTo>
                    <a:pt x="110" y="1"/>
                    <a:pt x="0" y="111"/>
                    <a:pt x="0" y="238"/>
                  </a:cubicBezTo>
                  <a:cubicBezTo>
                    <a:pt x="0" y="367"/>
                    <a:pt x="110" y="457"/>
                    <a:pt x="239" y="457"/>
                  </a:cubicBezTo>
                  <a:lnTo>
                    <a:pt x="385" y="457"/>
                  </a:lnTo>
                  <a:cubicBezTo>
                    <a:pt x="512" y="457"/>
                    <a:pt x="622" y="367"/>
                    <a:pt x="622" y="238"/>
                  </a:cubicBezTo>
                  <a:cubicBezTo>
                    <a:pt x="622" y="111"/>
                    <a:pt x="512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77;p52">
              <a:extLst>
                <a:ext uri="{FF2B5EF4-FFF2-40B4-BE49-F238E27FC236}">
                  <a16:creationId xmlns:a16="http://schemas.microsoft.com/office/drawing/2014/main" id="{1B131E8C-CBB6-4D5B-91D8-F041632E5D76}"/>
                </a:ext>
              </a:extLst>
            </p:cNvPr>
            <p:cNvSpPr/>
            <p:nvPr/>
          </p:nvSpPr>
          <p:spPr>
            <a:xfrm>
              <a:off x="2224406" y="1513886"/>
              <a:ext cx="14295" cy="10096"/>
            </a:xfrm>
            <a:custGeom>
              <a:avLst/>
              <a:gdLst/>
              <a:ahLst/>
              <a:cxnLst/>
              <a:rect l="l" t="t" r="r" b="b"/>
              <a:pathLst>
                <a:path w="623" h="440" extrusionOk="0">
                  <a:moveTo>
                    <a:pt x="239" y="1"/>
                  </a:moveTo>
                  <a:cubicBezTo>
                    <a:pt x="110" y="1"/>
                    <a:pt x="1" y="93"/>
                    <a:pt x="1" y="220"/>
                  </a:cubicBezTo>
                  <a:cubicBezTo>
                    <a:pt x="1" y="349"/>
                    <a:pt x="110" y="440"/>
                    <a:pt x="239" y="440"/>
                  </a:cubicBezTo>
                  <a:lnTo>
                    <a:pt x="385" y="440"/>
                  </a:lnTo>
                  <a:cubicBezTo>
                    <a:pt x="513" y="440"/>
                    <a:pt x="622" y="349"/>
                    <a:pt x="622" y="220"/>
                  </a:cubicBezTo>
                  <a:cubicBezTo>
                    <a:pt x="622" y="93"/>
                    <a:pt x="513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78;p52">
              <a:extLst>
                <a:ext uri="{FF2B5EF4-FFF2-40B4-BE49-F238E27FC236}">
                  <a16:creationId xmlns:a16="http://schemas.microsoft.com/office/drawing/2014/main" id="{C6926E36-488A-4B0A-9CB7-31F3BCCC04F3}"/>
                </a:ext>
              </a:extLst>
            </p:cNvPr>
            <p:cNvSpPr/>
            <p:nvPr/>
          </p:nvSpPr>
          <p:spPr>
            <a:xfrm>
              <a:off x="2101880" y="1423689"/>
              <a:ext cx="14295" cy="10509"/>
            </a:xfrm>
            <a:custGeom>
              <a:avLst/>
              <a:gdLst/>
              <a:ahLst/>
              <a:cxnLst/>
              <a:rect l="l" t="t" r="r" b="b"/>
              <a:pathLst>
                <a:path w="623" h="458" extrusionOk="0">
                  <a:moveTo>
                    <a:pt x="239" y="1"/>
                  </a:moveTo>
                  <a:cubicBezTo>
                    <a:pt x="110" y="1"/>
                    <a:pt x="0" y="110"/>
                    <a:pt x="0" y="238"/>
                  </a:cubicBezTo>
                  <a:cubicBezTo>
                    <a:pt x="0" y="366"/>
                    <a:pt x="110" y="457"/>
                    <a:pt x="239" y="457"/>
                  </a:cubicBezTo>
                  <a:lnTo>
                    <a:pt x="385" y="457"/>
                  </a:lnTo>
                  <a:cubicBezTo>
                    <a:pt x="512" y="457"/>
                    <a:pt x="622" y="366"/>
                    <a:pt x="622" y="238"/>
                  </a:cubicBezTo>
                  <a:cubicBezTo>
                    <a:pt x="622" y="110"/>
                    <a:pt x="512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79;p52">
              <a:extLst>
                <a:ext uri="{FF2B5EF4-FFF2-40B4-BE49-F238E27FC236}">
                  <a16:creationId xmlns:a16="http://schemas.microsoft.com/office/drawing/2014/main" id="{662BDB55-4678-4C25-B8DE-F47A4CEF51D5}"/>
                </a:ext>
              </a:extLst>
            </p:cNvPr>
            <p:cNvSpPr/>
            <p:nvPr/>
          </p:nvSpPr>
          <p:spPr>
            <a:xfrm>
              <a:off x="2072946" y="1442160"/>
              <a:ext cx="13859" cy="10486"/>
            </a:xfrm>
            <a:custGeom>
              <a:avLst/>
              <a:gdLst/>
              <a:ahLst/>
              <a:cxnLst/>
              <a:rect l="l" t="t" r="r" b="b"/>
              <a:pathLst>
                <a:path w="604" h="457" extrusionOk="0">
                  <a:moveTo>
                    <a:pt x="220" y="0"/>
                  </a:moveTo>
                  <a:cubicBezTo>
                    <a:pt x="110" y="0"/>
                    <a:pt x="0" y="110"/>
                    <a:pt x="0" y="220"/>
                  </a:cubicBezTo>
                  <a:cubicBezTo>
                    <a:pt x="0" y="347"/>
                    <a:pt x="110" y="457"/>
                    <a:pt x="220" y="457"/>
                  </a:cubicBezTo>
                  <a:lnTo>
                    <a:pt x="384" y="457"/>
                  </a:lnTo>
                  <a:cubicBezTo>
                    <a:pt x="512" y="457"/>
                    <a:pt x="603" y="347"/>
                    <a:pt x="603" y="220"/>
                  </a:cubicBezTo>
                  <a:cubicBezTo>
                    <a:pt x="603" y="110"/>
                    <a:pt x="512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80;p52">
              <a:extLst>
                <a:ext uri="{FF2B5EF4-FFF2-40B4-BE49-F238E27FC236}">
                  <a16:creationId xmlns:a16="http://schemas.microsoft.com/office/drawing/2014/main" id="{572C34AA-2E07-4AC0-AA2B-EE6B3F9088B3}"/>
                </a:ext>
              </a:extLst>
            </p:cNvPr>
            <p:cNvSpPr/>
            <p:nvPr/>
          </p:nvSpPr>
          <p:spPr>
            <a:xfrm>
              <a:off x="2092243" y="1464370"/>
              <a:ext cx="13859" cy="10532"/>
            </a:xfrm>
            <a:custGeom>
              <a:avLst/>
              <a:gdLst/>
              <a:ahLst/>
              <a:cxnLst/>
              <a:rect l="l" t="t" r="r" b="b"/>
              <a:pathLst>
                <a:path w="604" h="459" extrusionOk="0">
                  <a:moveTo>
                    <a:pt x="220" y="1"/>
                  </a:moveTo>
                  <a:cubicBezTo>
                    <a:pt x="110" y="1"/>
                    <a:pt x="0" y="111"/>
                    <a:pt x="0" y="239"/>
                  </a:cubicBezTo>
                  <a:cubicBezTo>
                    <a:pt x="0" y="367"/>
                    <a:pt x="110" y="459"/>
                    <a:pt x="220" y="459"/>
                  </a:cubicBezTo>
                  <a:lnTo>
                    <a:pt x="384" y="459"/>
                  </a:lnTo>
                  <a:cubicBezTo>
                    <a:pt x="513" y="459"/>
                    <a:pt x="603" y="367"/>
                    <a:pt x="603" y="239"/>
                  </a:cubicBezTo>
                  <a:cubicBezTo>
                    <a:pt x="603" y="111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81;p52">
              <a:extLst>
                <a:ext uri="{FF2B5EF4-FFF2-40B4-BE49-F238E27FC236}">
                  <a16:creationId xmlns:a16="http://schemas.microsoft.com/office/drawing/2014/main" id="{18D6ABC7-2485-4D53-9769-7CBEE2E9C30E}"/>
                </a:ext>
              </a:extLst>
            </p:cNvPr>
            <p:cNvSpPr/>
            <p:nvPr/>
          </p:nvSpPr>
          <p:spPr>
            <a:xfrm>
              <a:off x="2072946" y="1490000"/>
              <a:ext cx="13859" cy="10486"/>
            </a:xfrm>
            <a:custGeom>
              <a:avLst/>
              <a:gdLst/>
              <a:ahLst/>
              <a:cxnLst/>
              <a:rect l="l" t="t" r="r" b="b"/>
              <a:pathLst>
                <a:path w="604" h="457" extrusionOk="0">
                  <a:moveTo>
                    <a:pt x="220" y="0"/>
                  </a:moveTo>
                  <a:cubicBezTo>
                    <a:pt x="110" y="0"/>
                    <a:pt x="0" y="91"/>
                    <a:pt x="0" y="220"/>
                  </a:cubicBezTo>
                  <a:cubicBezTo>
                    <a:pt x="0" y="347"/>
                    <a:pt x="110" y="457"/>
                    <a:pt x="220" y="457"/>
                  </a:cubicBezTo>
                  <a:lnTo>
                    <a:pt x="384" y="457"/>
                  </a:lnTo>
                  <a:cubicBezTo>
                    <a:pt x="512" y="457"/>
                    <a:pt x="603" y="347"/>
                    <a:pt x="603" y="220"/>
                  </a:cubicBezTo>
                  <a:cubicBezTo>
                    <a:pt x="603" y="91"/>
                    <a:pt x="512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82;p52">
              <a:extLst>
                <a:ext uri="{FF2B5EF4-FFF2-40B4-BE49-F238E27FC236}">
                  <a16:creationId xmlns:a16="http://schemas.microsoft.com/office/drawing/2014/main" id="{20F79247-0F89-4FB5-861D-D2D4748D174A}"/>
                </a:ext>
              </a:extLst>
            </p:cNvPr>
            <p:cNvSpPr/>
            <p:nvPr/>
          </p:nvSpPr>
          <p:spPr>
            <a:xfrm>
              <a:off x="2272682" y="1367451"/>
              <a:ext cx="54127" cy="64659"/>
            </a:xfrm>
            <a:custGeom>
              <a:avLst/>
              <a:gdLst/>
              <a:ahLst/>
              <a:cxnLst/>
              <a:rect l="l" t="t" r="r" b="b"/>
              <a:pathLst>
                <a:path w="2359" h="2818" extrusionOk="0">
                  <a:moveTo>
                    <a:pt x="1171" y="842"/>
                  </a:moveTo>
                  <a:lnTo>
                    <a:pt x="1244" y="1025"/>
                  </a:lnTo>
                  <a:cubicBezTo>
                    <a:pt x="1317" y="1189"/>
                    <a:pt x="1444" y="1318"/>
                    <a:pt x="1591" y="1391"/>
                  </a:cubicBezTo>
                  <a:lnTo>
                    <a:pt x="1610" y="1408"/>
                  </a:lnTo>
                  <a:lnTo>
                    <a:pt x="1591" y="1427"/>
                  </a:lnTo>
                  <a:cubicBezTo>
                    <a:pt x="1444" y="1501"/>
                    <a:pt x="1317" y="1628"/>
                    <a:pt x="1244" y="1793"/>
                  </a:cubicBezTo>
                  <a:lnTo>
                    <a:pt x="1171" y="1976"/>
                  </a:lnTo>
                  <a:lnTo>
                    <a:pt x="1098" y="1793"/>
                  </a:lnTo>
                  <a:cubicBezTo>
                    <a:pt x="1025" y="1628"/>
                    <a:pt x="915" y="1501"/>
                    <a:pt x="768" y="1427"/>
                  </a:cubicBezTo>
                  <a:lnTo>
                    <a:pt x="732" y="1408"/>
                  </a:lnTo>
                  <a:lnTo>
                    <a:pt x="768" y="1391"/>
                  </a:lnTo>
                  <a:cubicBezTo>
                    <a:pt x="915" y="1318"/>
                    <a:pt x="1025" y="1189"/>
                    <a:pt x="1098" y="1025"/>
                  </a:cubicBezTo>
                  <a:lnTo>
                    <a:pt x="1171" y="842"/>
                  </a:lnTo>
                  <a:close/>
                  <a:moveTo>
                    <a:pt x="1171" y="1"/>
                  </a:moveTo>
                  <a:cubicBezTo>
                    <a:pt x="1079" y="1"/>
                    <a:pt x="1006" y="55"/>
                    <a:pt x="969" y="147"/>
                  </a:cubicBezTo>
                  <a:lnTo>
                    <a:pt x="676" y="860"/>
                  </a:lnTo>
                  <a:cubicBezTo>
                    <a:pt x="659" y="915"/>
                    <a:pt x="603" y="970"/>
                    <a:pt x="549" y="989"/>
                  </a:cubicBezTo>
                  <a:lnTo>
                    <a:pt x="128" y="1208"/>
                  </a:lnTo>
                  <a:cubicBezTo>
                    <a:pt x="55" y="1245"/>
                    <a:pt x="0" y="1318"/>
                    <a:pt x="0" y="1408"/>
                  </a:cubicBezTo>
                  <a:cubicBezTo>
                    <a:pt x="0" y="1501"/>
                    <a:pt x="55" y="1574"/>
                    <a:pt x="128" y="1610"/>
                  </a:cubicBezTo>
                  <a:lnTo>
                    <a:pt x="549" y="1830"/>
                  </a:lnTo>
                  <a:cubicBezTo>
                    <a:pt x="603" y="1847"/>
                    <a:pt x="659" y="1903"/>
                    <a:pt x="676" y="1957"/>
                  </a:cubicBezTo>
                  <a:lnTo>
                    <a:pt x="969" y="2671"/>
                  </a:lnTo>
                  <a:cubicBezTo>
                    <a:pt x="1006" y="2762"/>
                    <a:pt x="1079" y="2817"/>
                    <a:pt x="1171" y="2817"/>
                  </a:cubicBezTo>
                  <a:cubicBezTo>
                    <a:pt x="1262" y="2817"/>
                    <a:pt x="1354" y="2762"/>
                    <a:pt x="1390" y="2671"/>
                  </a:cubicBezTo>
                  <a:lnTo>
                    <a:pt x="1683" y="1957"/>
                  </a:lnTo>
                  <a:cubicBezTo>
                    <a:pt x="1700" y="1903"/>
                    <a:pt x="1737" y="1847"/>
                    <a:pt x="1793" y="1830"/>
                  </a:cubicBezTo>
                  <a:lnTo>
                    <a:pt x="2232" y="1610"/>
                  </a:lnTo>
                  <a:cubicBezTo>
                    <a:pt x="2305" y="1574"/>
                    <a:pt x="2359" y="1501"/>
                    <a:pt x="2359" y="1408"/>
                  </a:cubicBezTo>
                  <a:cubicBezTo>
                    <a:pt x="2359" y="1318"/>
                    <a:pt x="2305" y="1245"/>
                    <a:pt x="2232" y="1208"/>
                  </a:cubicBezTo>
                  <a:lnTo>
                    <a:pt x="1793" y="989"/>
                  </a:lnTo>
                  <a:cubicBezTo>
                    <a:pt x="1737" y="970"/>
                    <a:pt x="1700" y="915"/>
                    <a:pt x="1683" y="860"/>
                  </a:cubicBezTo>
                  <a:lnTo>
                    <a:pt x="1390" y="147"/>
                  </a:lnTo>
                  <a:cubicBezTo>
                    <a:pt x="1354" y="55"/>
                    <a:pt x="1262" y="1"/>
                    <a:pt x="1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83;p52">
              <a:extLst>
                <a:ext uri="{FF2B5EF4-FFF2-40B4-BE49-F238E27FC236}">
                  <a16:creationId xmlns:a16="http://schemas.microsoft.com/office/drawing/2014/main" id="{7216543C-DE0F-446A-B98D-C30D65BD2843}"/>
                </a:ext>
              </a:extLst>
            </p:cNvPr>
            <p:cNvSpPr/>
            <p:nvPr/>
          </p:nvSpPr>
          <p:spPr>
            <a:xfrm>
              <a:off x="1996126" y="1502987"/>
              <a:ext cx="53737" cy="64636"/>
            </a:xfrm>
            <a:custGeom>
              <a:avLst/>
              <a:gdLst/>
              <a:ahLst/>
              <a:cxnLst/>
              <a:rect l="l" t="t" r="r" b="b"/>
              <a:pathLst>
                <a:path w="2342" h="2817" extrusionOk="0">
                  <a:moveTo>
                    <a:pt x="1171" y="842"/>
                  </a:moveTo>
                  <a:lnTo>
                    <a:pt x="1244" y="1024"/>
                  </a:lnTo>
                  <a:cubicBezTo>
                    <a:pt x="1318" y="1190"/>
                    <a:pt x="1427" y="1317"/>
                    <a:pt x="1593" y="1390"/>
                  </a:cubicBezTo>
                  <a:lnTo>
                    <a:pt x="1610" y="1409"/>
                  </a:lnTo>
                  <a:lnTo>
                    <a:pt x="1593" y="1427"/>
                  </a:lnTo>
                  <a:cubicBezTo>
                    <a:pt x="1427" y="1500"/>
                    <a:pt x="1318" y="1629"/>
                    <a:pt x="1244" y="1793"/>
                  </a:cubicBezTo>
                  <a:lnTo>
                    <a:pt x="1171" y="1975"/>
                  </a:lnTo>
                  <a:lnTo>
                    <a:pt x="1098" y="1793"/>
                  </a:lnTo>
                  <a:cubicBezTo>
                    <a:pt x="1025" y="1629"/>
                    <a:pt x="915" y="1500"/>
                    <a:pt x="751" y="1427"/>
                  </a:cubicBezTo>
                  <a:lnTo>
                    <a:pt x="732" y="1409"/>
                  </a:lnTo>
                  <a:lnTo>
                    <a:pt x="751" y="1390"/>
                  </a:lnTo>
                  <a:cubicBezTo>
                    <a:pt x="915" y="1317"/>
                    <a:pt x="1025" y="1190"/>
                    <a:pt x="1098" y="1024"/>
                  </a:cubicBezTo>
                  <a:lnTo>
                    <a:pt x="1171" y="842"/>
                  </a:lnTo>
                  <a:close/>
                  <a:moveTo>
                    <a:pt x="1171" y="0"/>
                  </a:moveTo>
                  <a:cubicBezTo>
                    <a:pt x="1081" y="0"/>
                    <a:pt x="988" y="56"/>
                    <a:pt x="971" y="129"/>
                  </a:cubicBezTo>
                  <a:lnTo>
                    <a:pt x="678" y="861"/>
                  </a:lnTo>
                  <a:cubicBezTo>
                    <a:pt x="659" y="915"/>
                    <a:pt x="605" y="970"/>
                    <a:pt x="549" y="988"/>
                  </a:cubicBezTo>
                  <a:lnTo>
                    <a:pt x="130" y="1207"/>
                  </a:lnTo>
                  <a:cubicBezTo>
                    <a:pt x="37" y="1244"/>
                    <a:pt x="1" y="1317"/>
                    <a:pt x="1" y="1409"/>
                  </a:cubicBezTo>
                  <a:cubicBezTo>
                    <a:pt x="1" y="1500"/>
                    <a:pt x="37" y="1573"/>
                    <a:pt x="130" y="1610"/>
                  </a:cubicBezTo>
                  <a:lnTo>
                    <a:pt x="549" y="1829"/>
                  </a:lnTo>
                  <a:cubicBezTo>
                    <a:pt x="605" y="1848"/>
                    <a:pt x="659" y="1902"/>
                    <a:pt x="678" y="1958"/>
                  </a:cubicBezTo>
                  <a:lnTo>
                    <a:pt x="971" y="2670"/>
                  </a:lnTo>
                  <a:cubicBezTo>
                    <a:pt x="988" y="2763"/>
                    <a:pt x="1081" y="2817"/>
                    <a:pt x="1171" y="2817"/>
                  </a:cubicBezTo>
                  <a:cubicBezTo>
                    <a:pt x="1263" y="2817"/>
                    <a:pt x="1354" y="2763"/>
                    <a:pt x="1391" y="2670"/>
                  </a:cubicBezTo>
                  <a:lnTo>
                    <a:pt x="1666" y="1958"/>
                  </a:lnTo>
                  <a:cubicBezTo>
                    <a:pt x="1702" y="1902"/>
                    <a:pt x="1739" y="1848"/>
                    <a:pt x="1793" y="1829"/>
                  </a:cubicBezTo>
                  <a:lnTo>
                    <a:pt x="2214" y="1610"/>
                  </a:lnTo>
                  <a:cubicBezTo>
                    <a:pt x="2305" y="1573"/>
                    <a:pt x="2342" y="1500"/>
                    <a:pt x="2342" y="1409"/>
                  </a:cubicBezTo>
                  <a:cubicBezTo>
                    <a:pt x="2342" y="1317"/>
                    <a:pt x="2305" y="1244"/>
                    <a:pt x="2214" y="1207"/>
                  </a:cubicBezTo>
                  <a:lnTo>
                    <a:pt x="1793" y="988"/>
                  </a:lnTo>
                  <a:cubicBezTo>
                    <a:pt x="1739" y="970"/>
                    <a:pt x="1702" y="915"/>
                    <a:pt x="1666" y="861"/>
                  </a:cubicBezTo>
                  <a:lnTo>
                    <a:pt x="1391" y="129"/>
                  </a:lnTo>
                  <a:cubicBezTo>
                    <a:pt x="1354" y="56"/>
                    <a:pt x="1263" y="0"/>
                    <a:pt x="1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28575" dir="36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2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1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1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8" grpId="0" animBg="1"/>
      <p:bldP spid="1189" grpId="0" animBg="1"/>
      <p:bldP spid="1190" grpId="0" animBg="1"/>
      <p:bldP spid="1191" grpId="0" animBg="1"/>
      <p:bldP spid="1192" grpId="0" animBg="1"/>
      <p:bldP spid="1193" grpId="0" animBg="1"/>
      <p:bldP spid="1195" grpId="0" build="p"/>
      <p:bldP spid="1196" grpId="0" build="p"/>
      <p:bldP spid="1197" grpId="0" build="p"/>
      <p:bldP spid="1198" grpId="0" build="p"/>
      <p:bldP spid="1199" grpId="0" build="p"/>
      <p:bldP spid="120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162A19-0C2D-4C99-9059-DC89639272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3215" r="21010"/>
          <a:stretch/>
        </p:blipFill>
        <p:spPr>
          <a:xfrm>
            <a:off x="628774" y="1017725"/>
            <a:ext cx="4371053" cy="3356048"/>
          </a:xfrm>
          <a:prstGeom prst="rect">
            <a:avLst/>
          </a:prstGeom>
        </p:spPr>
      </p:pic>
      <p:sp>
        <p:nvSpPr>
          <p:cNvPr id="746" name="Google Shape;746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e Vietnam ExtraBold" panose="00000900000000000000" pitchFamily="2" charset="0"/>
              </a:rPr>
              <a:t>Một số tính năng của sản phẩm</a:t>
            </a:r>
            <a:endParaRPr dirty="0">
              <a:latin typeface="Be Vietnam ExtraBold" panose="00000900000000000000" pitchFamily="2" charset="0"/>
            </a:endParaRPr>
          </a:p>
        </p:txBody>
      </p:sp>
      <p:sp>
        <p:nvSpPr>
          <p:cNvPr id="1110" name="Google Shape;1110;p43"/>
          <p:cNvSpPr/>
          <p:nvPr/>
        </p:nvSpPr>
        <p:spPr>
          <a:xfrm>
            <a:off x="5258375" y="2394875"/>
            <a:ext cx="2287800" cy="4908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43"/>
          <p:cNvSpPr txBox="1">
            <a:spLocks noGrp="1"/>
          </p:cNvSpPr>
          <p:nvPr>
            <p:ph type="subTitle" idx="4294967295"/>
          </p:nvPr>
        </p:nvSpPr>
        <p:spPr>
          <a:xfrm>
            <a:off x="5348825" y="2394525"/>
            <a:ext cx="18741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  <a:latin typeface="Be Vietnam ExtraBold" panose="00000900000000000000" pitchFamily="2" charset="0"/>
                <a:ea typeface="Rammetto One"/>
                <a:cs typeface="Rammetto One"/>
                <a:sym typeface="Rammetto One"/>
              </a:rPr>
              <a:t>Review</a:t>
            </a:r>
            <a:endParaRPr sz="2000" dirty="0">
              <a:effectLst>
                <a:glow rad="139700">
                  <a:schemeClr val="accent4">
                    <a:satMod val="175000"/>
                    <a:alpha val="40000"/>
                  </a:schemeClr>
                </a:glow>
              </a:effectLst>
              <a:latin typeface="Be Vietnam ExtraBold" panose="00000900000000000000" pitchFamily="2" charset="0"/>
              <a:ea typeface="Rammetto One"/>
              <a:cs typeface="Rammetto One"/>
              <a:sym typeface="Rammetto One"/>
            </a:endParaRPr>
          </a:p>
        </p:txBody>
      </p:sp>
      <p:sp>
        <p:nvSpPr>
          <p:cNvPr id="1112" name="Google Shape;1112;p43"/>
          <p:cNvSpPr txBox="1">
            <a:spLocks noGrp="1"/>
          </p:cNvSpPr>
          <p:nvPr>
            <p:ph type="subTitle" idx="4294967295"/>
          </p:nvPr>
        </p:nvSpPr>
        <p:spPr>
          <a:xfrm>
            <a:off x="5348824" y="2893075"/>
            <a:ext cx="3449877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Thực khách có thể note lại trải nghiệm của họ sau khi đến nhà hàng</a:t>
            </a:r>
            <a:endParaRPr dirty="0"/>
          </a:p>
        </p:txBody>
      </p:sp>
      <p:sp>
        <p:nvSpPr>
          <p:cNvPr id="1113" name="Google Shape;1113;p43"/>
          <p:cNvSpPr/>
          <p:nvPr/>
        </p:nvSpPr>
        <p:spPr>
          <a:xfrm>
            <a:off x="5258375" y="3509025"/>
            <a:ext cx="2287800" cy="4908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43"/>
          <p:cNvSpPr txBox="1">
            <a:spLocks noGrp="1"/>
          </p:cNvSpPr>
          <p:nvPr>
            <p:ph type="subTitle" idx="4294967295"/>
          </p:nvPr>
        </p:nvSpPr>
        <p:spPr>
          <a:xfrm>
            <a:off x="5348825" y="3508675"/>
            <a:ext cx="18741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Be Vietnam ExtraBold" panose="00000900000000000000" pitchFamily="2" charset="0"/>
                <a:ea typeface="Rammetto One"/>
                <a:cs typeface="Rammetto One"/>
                <a:sym typeface="Rammetto One"/>
              </a:rPr>
              <a:t>Bản</a:t>
            </a:r>
            <a:r>
              <a:rPr lang="en-US" sz="2000" dirty="0"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Be Vietnam ExtraBold" panose="00000900000000000000" pitchFamily="2" charset="0"/>
                <a:ea typeface="Rammetto One"/>
                <a:cs typeface="Rammetto One"/>
                <a:sym typeface="Rammetto One"/>
              </a:rPr>
              <a:t> </a:t>
            </a:r>
            <a:r>
              <a:rPr lang="en-US" sz="2000" dirty="0" err="1"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Be Vietnam ExtraBold" panose="00000900000000000000" pitchFamily="2" charset="0"/>
                <a:ea typeface="Rammetto One"/>
                <a:cs typeface="Rammetto One"/>
                <a:sym typeface="Rammetto One"/>
              </a:rPr>
              <a:t>đồ</a:t>
            </a:r>
            <a:endParaRPr sz="2000" dirty="0"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Be Vietnam ExtraBold" panose="00000900000000000000" pitchFamily="2" charset="0"/>
              <a:ea typeface="Rammetto One"/>
              <a:cs typeface="Rammetto One"/>
              <a:sym typeface="Rammetto One"/>
            </a:endParaRPr>
          </a:p>
        </p:txBody>
      </p:sp>
      <p:sp>
        <p:nvSpPr>
          <p:cNvPr id="1115" name="Google Shape;1115;p43"/>
          <p:cNvSpPr txBox="1">
            <a:spLocks noGrp="1"/>
          </p:cNvSpPr>
          <p:nvPr>
            <p:ph type="subTitle" idx="4294967295"/>
          </p:nvPr>
        </p:nvSpPr>
        <p:spPr>
          <a:xfrm>
            <a:off x="5348825" y="4007225"/>
            <a:ext cx="30348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Trang web có cung cấp bản đồ về địa điểm nhà hàng</a:t>
            </a:r>
            <a:endParaRPr dirty="0"/>
          </a:p>
        </p:txBody>
      </p:sp>
      <p:sp>
        <p:nvSpPr>
          <p:cNvPr id="1116" name="Google Shape;1116;p43"/>
          <p:cNvSpPr/>
          <p:nvPr/>
        </p:nvSpPr>
        <p:spPr>
          <a:xfrm>
            <a:off x="5258375" y="1280725"/>
            <a:ext cx="2287800" cy="4908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28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43"/>
          <p:cNvSpPr txBox="1">
            <a:spLocks noGrp="1"/>
          </p:cNvSpPr>
          <p:nvPr>
            <p:ph type="subTitle" idx="4294967295"/>
          </p:nvPr>
        </p:nvSpPr>
        <p:spPr>
          <a:xfrm>
            <a:off x="5348825" y="1280375"/>
            <a:ext cx="1874100" cy="5727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Be Vietnam ExtraBold" panose="00000900000000000000" pitchFamily="2" charset="0"/>
                <a:ea typeface="Rammetto One"/>
                <a:cs typeface="Rammetto One"/>
                <a:sym typeface="Rammetto One"/>
              </a:rPr>
              <a:t>Đặt bàn</a:t>
            </a:r>
            <a:endParaRPr sz="2000" dirty="0">
              <a:effectLst>
                <a:glow rad="101600">
                  <a:schemeClr val="bg1">
                    <a:alpha val="60000"/>
                  </a:schemeClr>
                </a:glow>
              </a:effectLst>
              <a:latin typeface="Be Vietnam ExtraBold" panose="00000900000000000000" pitchFamily="2" charset="0"/>
              <a:ea typeface="Rammetto One"/>
              <a:cs typeface="Rammetto One"/>
              <a:sym typeface="Rammetto One"/>
            </a:endParaRPr>
          </a:p>
        </p:txBody>
      </p:sp>
      <p:sp>
        <p:nvSpPr>
          <p:cNvPr id="1118" name="Google Shape;1118;p43"/>
          <p:cNvSpPr txBox="1">
            <a:spLocks noGrp="1"/>
          </p:cNvSpPr>
          <p:nvPr>
            <p:ph type="subTitle" idx="4294967295"/>
          </p:nvPr>
        </p:nvSpPr>
        <p:spPr>
          <a:xfrm>
            <a:off x="5348825" y="1778925"/>
            <a:ext cx="30348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Khách truy cập có thể đặt bàn trước nếu họ có nhu cầu</a:t>
            </a:r>
            <a:endParaRPr dirty="0"/>
          </a:p>
        </p:txBody>
      </p:sp>
      <p:cxnSp>
        <p:nvCxnSpPr>
          <p:cNvPr id="1119" name="Google Shape;1119;p43"/>
          <p:cNvCxnSpPr>
            <a:stCxn id="1116" idx="1"/>
          </p:cNvCxnSpPr>
          <p:nvPr/>
        </p:nvCxnSpPr>
        <p:spPr>
          <a:xfrm flipH="1">
            <a:off x="1789475" y="1526125"/>
            <a:ext cx="3468900" cy="1595100"/>
          </a:xfrm>
          <a:prstGeom prst="bentConnector3">
            <a:avLst>
              <a:gd name="adj1" fmla="val 10022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chemeClr val="dk2">
                <a:alpha val="98000"/>
              </a:schemeClr>
            </a:outerShdw>
          </a:effectLst>
        </p:spPr>
      </p:cxnSp>
      <p:cxnSp>
        <p:nvCxnSpPr>
          <p:cNvPr id="1120" name="Google Shape;1120;p43"/>
          <p:cNvCxnSpPr/>
          <p:nvPr/>
        </p:nvCxnSpPr>
        <p:spPr>
          <a:xfrm flipH="1">
            <a:off x="2293775" y="2640275"/>
            <a:ext cx="2964600" cy="5895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chemeClr val="accent5">
                <a:alpha val="98000"/>
              </a:schemeClr>
            </a:outerShdw>
          </a:effectLst>
        </p:spPr>
      </p:cxnSp>
      <p:cxnSp>
        <p:nvCxnSpPr>
          <p:cNvPr id="1121" name="Google Shape;1121;p43"/>
          <p:cNvCxnSpPr>
            <a:stCxn id="1113" idx="1"/>
          </p:cNvCxnSpPr>
          <p:nvPr/>
        </p:nvCxnSpPr>
        <p:spPr>
          <a:xfrm flipH="1">
            <a:off x="1432775" y="3754425"/>
            <a:ext cx="3825600" cy="220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  <a:effectLst>
            <a:outerShdw blurRad="57150" dist="19050" dir="5400000" algn="bl" rotWithShape="0">
              <a:schemeClr val="accent3">
                <a:alpha val="98000"/>
              </a:schemeClr>
            </a:outerShdw>
          </a:effectLst>
        </p:spPr>
      </p:cxnSp>
      <p:grpSp>
        <p:nvGrpSpPr>
          <p:cNvPr id="380" name="Google Shape;1229;p47">
            <a:extLst>
              <a:ext uri="{FF2B5EF4-FFF2-40B4-BE49-F238E27FC236}">
                <a16:creationId xmlns:a16="http://schemas.microsoft.com/office/drawing/2014/main" id="{9E12ED6C-85F4-4784-940A-8E94E2BE4065}"/>
              </a:ext>
            </a:extLst>
          </p:cNvPr>
          <p:cNvGrpSpPr/>
          <p:nvPr/>
        </p:nvGrpSpPr>
        <p:grpSpPr>
          <a:xfrm rot="-1595748" flipH="1">
            <a:off x="3146272" y="4629710"/>
            <a:ext cx="128752" cy="345605"/>
            <a:chOff x="3223450" y="280100"/>
            <a:chExt cx="128750" cy="345600"/>
          </a:xfrm>
        </p:grpSpPr>
        <p:cxnSp>
          <p:nvCxnSpPr>
            <p:cNvPr id="381" name="Google Shape;1230;p47">
              <a:extLst>
                <a:ext uri="{FF2B5EF4-FFF2-40B4-BE49-F238E27FC236}">
                  <a16:creationId xmlns:a16="http://schemas.microsoft.com/office/drawing/2014/main" id="{FB3CB9A3-3BB8-4B43-90A6-EDB9C52D4E84}"/>
                </a:ext>
              </a:extLst>
            </p:cNvPr>
            <p:cNvCxnSpPr/>
            <p:nvPr/>
          </p:nvCxnSpPr>
          <p:spPr>
            <a:xfrm>
              <a:off x="322345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  <p:cxnSp>
          <p:nvCxnSpPr>
            <p:cNvPr id="382" name="Google Shape;1231;p47">
              <a:extLst>
                <a:ext uri="{FF2B5EF4-FFF2-40B4-BE49-F238E27FC236}">
                  <a16:creationId xmlns:a16="http://schemas.microsoft.com/office/drawing/2014/main" id="{D403C74D-F27F-4B7F-A33E-B090F8632584}"/>
                </a:ext>
              </a:extLst>
            </p:cNvPr>
            <p:cNvCxnSpPr/>
            <p:nvPr/>
          </p:nvCxnSpPr>
          <p:spPr>
            <a:xfrm>
              <a:off x="3352200" y="280100"/>
              <a:ext cx="0" cy="3456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00013" dist="28575" dir="3060000" algn="bl" rotWithShape="0">
                <a:schemeClr val="accent1"/>
              </a:outerShdw>
            </a:effectLst>
          </p:spPr>
        </p:cxnSp>
      </p:grpSp>
      <p:sp>
        <p:nvSpPr>
          <p:cNvPr id="383" name="Google Shape;1227;p47">
            <a:extLst>
              <a:ext uri="{FF2B5EF4-FFF2-40B4-BE49-F238E27FC236}">
                <a16:creationId xmlns:a16="http://schemas.microsoft.com/office/drawing/2014/main" id="{05142068-BE0E-431C-AB64-6B4C4C106F08}"/>
              </a:ext>
            </a:extLst>
          </p:cNvPr>
          <p:cNvSpPr/>
          <p:nvPr/>
        </p:nvSpPr>
        <p:spPr>
          <a:xfrm rot="1817197" flipH="1">
            <a:off x="8593305" y="4561060"/>
            <a:ext cx="491944" cy="42526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1228;p47">
            <a:extLst>
              <a:ext uri="{FF2B5EF4-FFF2-40B4-BE49-F238E27FC236}">
                <a16:creationId xmlns:a16="http://schemas.microsoft.com/office/drawing/2014/main" id="{ECA432A8-E8A2-400E-B16A-ED19511C2153}"/>
              </a:ext>
            </a:extLst>
          </p:cNvPr>
          <p:cNvSpPr/>
          <p:nvPr/>
        </p:nvSpPr>
        <p:spPr>
          <a:xfrm rot="-1147067" flipH="1">
            <a:off x="443598" y="4701480"/>
            <a:ext cx="334340" cy="33434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dist="28575" dir="456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1225;p47">
            <a:extLst>
              <a:ext uri="{FF2B5EF4-FFF2-40B4-BE49-F238E27FC236}">
                <a16:creationId xmlns:a16="http://schemas.microsoft.com/office/drawing/2014/main" id="{86BDE0DC-0124-4D54-B6FF-D271FF63735C}"/>
              </a:ext>
            </a:extLst>
          </p:cNvPr>
          <p:cNvSpPr/>
          <p:nvPr/>
        </p:nvSpPr>
        <p:spPr>
          <a:xfrm flipH="1">
            <a:off x="7546175" y="862525"/>
            <a:ext cx="325200" cy="325200"/>
          </a:xfrm>
          <a:prstGeom prst="ellipse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486000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1226;p47">
            <a:extLst>
              <a:ext uri="{FF2B5EF4-FFF2-40B4-BE49-F238E27FC236}">
                <a16:creationId xmlns:a16="http://schemas.microsoft.com/office/drawing/2014/main" id="{99B91A37-841B-4E0F-B722-FC2601557BEC}"/>
              </a:ext>
            </a:extLst>
          </p:cNvPr>
          <p:cNvSpPr/>
          <p:nvPr/>
        </p:nvSpPr>
        <p:spPr>
          <a:xfrm rot="5400000" flipH="1">
            <a:off x="1272625" y="133275"/>
            <a:ext cx="752100" cy="752100"/>
          </a:xfrm>
          <a:prstGeom prst="chord">
            <a:avLst>
              <a:gd name="adj1" fmla="val 2700000"/>
              <a:gd name="adj2" fmla="val 13000419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0" grpId="0" animBg="1"/>
      <p:bldP spid="1113" grpId="0" animBg="1"/>
      <p:bldP spid="1116" grpId="0" animBg="1"/>
    </p:bldLst>
  </p:timing>
</p:sld>
</file>

<file path=ppt/theme/theme1.xml><?xml version="1.0" encoding="utf-8"?>
<a:theme xmlns:a="http://schemas.openxmlformats.org/drawingml/2006/main" name="Neon Style Model Agency by Slidesgo">
  <a:themeElements>
    <a:clrScheme name="Simple Light">
      <a:dk1>
        <a:srgbClr val="FFFFFF"/>
      </a:dk1>
      <a:lt1>
        <a:srgbClr val="FFF869"/>
      </a:lt1>
      <a:dk2>
        <a:srgbClr val="FFD800"/>
      </a:dk2>
      <a:lt2>
        <a:srgbClr val="B4FE98"/>
      </a:lt2>
      <a:accent1>
        <a:srgbClr val="53E71C"/>
      </a:accent1>
      <a:accent2>
        <a:srgbClr val="82FCEA"/>
      </a:accent2>
      <a:accent3>
        <a:srgbClr val="19DBBF"/>
      </a:accent3>
      <a:accent4>
        <a:srgbClr val="A596FF"/>
      </a:accent4>
      <a:accent5>
        <a:srgbClr val="5D47EB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402</Words>
  <Application>Microsoft Office PowerPoint</Application>
  <PresentationFormat>On-screen Show (16:9)</PresentationFormat>
  <Paragraphs>67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Bellota Text</vt:lpstr>
      <vt:lpstr>Rammetto One</vt:lpstr>
      <vt:lpstr>Be Vietnam ExtraBold</vt:lpstr>
      <vt:lpstr>Be Vietnam Light</vt:lpstr>
      <vt:lpstr>Arial</vt:lpstr>
      <vt:lpstr>Neon Style Model Agency by Slidesgo</vt:lpstr>
      <vt:lpstr>GRAND RESTAURANT</vt:lpstr>
      <vt:lpstr>NỘI DUNG BÀI DEMO</vt:lpstr>
      <vt:lpstr>GIỚI THIỆU</vt:lpstr>
      <vt:lpstr>Thông tin</vt:lpstr>
      <vt:lpstr>SẢN PHẨM</vt:lpstr>
      <vt:lpstr>PowerPoint Presentation</vt:lpstr>
      <vt:lpstr>Lợi ích</vt:lpstr>
      <vt:lpstr>Nhu cầu</vt:lpstr>
      <vt:lpstr>Một số tính năng của sản phẩm</vt:lpstr>
      <vt:lpstr>Thời gian</vt:lpstr>
      <vt:lpstr>2 Tháng</vt:lpstr>
      <vt:lpstr>Kế Hoạch</vt:lpstr>
      <vt:lpstr>TRÌNH BÀY</vt:lpstr>
      <vt:lpstr>QnA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GRAND RESTAURANT</dc:title>
  <cp:lastModifiedBy>Le Anh Duc</cp:lastModifiedBy>
  <cp:revision>27</cp:revision>
  <dcterms:modified xsi:type="dcterms:W3CDTF">2022-02-27T05:27:51Z</dcterms:modified>
</cp:coreProperties>
</file>